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  <p:sldId id="257" r:id="rId6"/>
    <p:sldId id="273" r:id="rId7"/>
    <p:sldId id="305" r:id="rId8"/>
    <p:sldId id="306" r:id="rId9"/>
    <p:sldId id="307" r:id="rId10"/>
    <p:sldId id="308" r:id="rId11"/>
    <p:sldId id="309" r:id="rId12"/>
    <p:sldId id="310" r:id="rId13"/>
    <p:sldId id="311" r:id="rId14"/>
    <p:sldId id="312" r:id="rId15"/>
    <p:sldId id="327" r:id="rId16"/>
    <p:sldId id="314" r:id="rId17"/>
    <p:sldId id="315" r:id="rId18"/>
    <p:sldId id="316" r:id="rId19"/>
    <p:sldId id="317" r:id="rId20"/>
    <p:sldId id="318" r:id="rId21"/>
    <p:sldId id="319" r:id="rId22"/>
    <p:sldId id="320" r:id="rId23"/>
    <p:sldId id="274" r:id="rId24"/>
    <p:sldId id="321" r:id="rId25"/>
    <p:sldId id="322" r:id="rId26"/>
    <p:sldId id="323" r:id="rId27"/>
    <p:sldId id="324" r:id="rId28"/>
    <p:sldId id="325" r:id="rId29"/>
    <p:sldId id="326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D50012C-B37C-0D57-F43E-E16A830CE90F}" name="Ua Fhlaithbheartaigh, Deaglan" initials="DU" userId="S::Deaglan.UaFhlaithbheartaigh@communities-ni.gov.uk::e547d2c2-959b-4083-8ad2-671461a3a5b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3E225E9-3100-4A90-B51D-A9A4FD50DBE5}" v="2" dt="2026-01-12T16:37:36.3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982"/>
    <p:restoredTop sz="94726"/>
  </p:normalViewPr>
  <p:slideViewPr>
    <p:cSldViewPr snapToGrid="0">
      <p:cViewPr varScale="1">
        <p:scale>
          <a:sx n="90" d="100"/>
          <a:sy n="90" d="100"/>
        </p:scale>
        <p:origin x="53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37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microsoft.com/office/2016/11/relationships/changesInfo" Target="changesInfos/changesInfo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my Lockwood" userId="bf96066a-cde7-4570-ab17-c96b31bedbf8" providerId="ADAL" clId="{F3D43B1A-B96F-4653-A13E-E2FAD4487314}"/>
    <pc:docChg chg="modSld">
      <pc:chgData name="Amy Lockwood" userId="bf96066a-cde7-4570-ab17-c96b31bedbf8" providerId="ADAL" clId="{F3D43B1A-B96F-4653-A13E-E2FAD4487314}" dt="2026-01-12T16:38:28.675" v="6" actId="255"/>
      <pc:docMkLst>
        <pc:docMk/>
      </pc:docMkLst>
      <pc:sldChg chg="modSp mod">
        <pc:chgData name="Amy Lockwood" userId="bf96066a-cde7-4570-ab17-c96b31bedbf8" providerId="ADAL" clId="{F3D43B1A-B96F-4653-A13E-E2FAD4487314}" dt="2026-01-12T16:38:06.408" v="4" actId="20577"/>
        <pc:sldMkLst>
          <pc:docMk/>
          <pc:sldMk cId="2233183372" sldId="318"/>
        </pc:sldMkLst>
        <pc:spChg chg="mod">
          <ac:chgData name="Amy Lockwood" userId="bf96066a-cde7-4570-ab17-c96b31bedbf8" providerId="ADAL" clId="{F3D43B1A-B96F-4653-A13E-E2FAD4487314}" dt="2026-01-12T16:38:06.408" v="4" actId="20577"/>
          <ac:spMkLst>
            <pc:docMk/>
            <pc:sldMk cId="2233183372" sldId="318"/>
            <ac:spMk id="10" creationId="{F170B35D-5444-207D-B69E-6DF9D3EAFC39}"/>
          </ac:spMkLst>
        </pc:spChg>
      </pc:sldChg>
      <pc:sldChg chg="modSp mod">
        <pc:chgData name="Amy Lockwood" userId="bf96066a-cde7-4570-ab17-c96b31bedbf8" providerId="ADAL" clId="{F3D43B1A-B96F-4653-A13E-E2FAD4487314}" dt="2026-01-12T16:38:28.675" v="6" actId="255"/>
        <pc:sldMkLst>
          <pc:docMk/>
          <pc:sldMk cId="1348027951" sldId="319"/>
        </pc:sldMkLst>
        <pc:spChg chg="mod">
          <ac:chgData name="Amy Lockwood" userId="bf96066a-cde7-4570-ab17-c96b31bedbf8" providerId="ADAL" clId="{F3D43B1A-B96F-4653-A13E-E2FAD4487314}" dt="2026-01-12T16:38:28.675" v="6" actId="255"/>
          <ac:spMkLst>
            <pc:docMk/>
            <pc:sldMk cId="1348027951" sldId="319"/>
            <ac:spMk id="10" creationId="{710FFE5A-B931-EECB-B241-06B5504EAAE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15228D-2578-10D4-0D96-1FB864C8F5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D13438-C750-0CF0-AE31-EE9F9DE3E2B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057914-18F4-5C1F-BA51-5617D538F0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12/01/2026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7EA8A6-8879-1BBA-EA02-1E618E65AF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009704-61DF-FB03-EDE9-E4238F0DEC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0062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90F1E2-DF40-416E-0187-34E90AA83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D4483E-95EB-BC79-8EDE-BF9D25EE0C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753B95-DD1C-F39B-DEA2-213C02FA08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12/01/2026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B7ECD6-7D51-94F6-BFB9-A307C62492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105C9A-F192-42FC-5A9A-C659FAE9C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4712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0942D3A-6B43-6992-947C-2B4E9A069D3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2B3853-92FF-B7D3-79B2-4EC7EEE9FE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BD0418-5457-A071-05BD-7C7ECAE24D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12/01/2026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DFFEFC-D0D6-8A35-3463-5EE0A83355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4531E0-6B85-23BE-38E7-5757A1CB2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9882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A52BFA-9799-B337-CC31-11159A8AFA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E35248-0017-FE24-498D-BD5821DD9F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B33A89-803E-223A-D1B5-7865E7866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12/01/2026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2A3FD0-7897-B82B-16E2-A0A9A00B06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CC7ED1-5336-4660-DC6B-1DAB44EE3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14200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9C56B3-EEDC-D396-E533-9E3F97EFD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4C005D-30A4-81B0-FC3B-CC6808D89D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D8C7A3-AF40-07B9-D05B-4DC933A17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12/01/2026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EDE55F-C3E8-E23F-4EE9-B0F9F49F4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4779C7-4D37-C575-7071-A4CAF93D9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9965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09D0D5-980F-AEEA-6AAF-998A8256C6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4A6504-3D0F-BB5D-550E-276AE2C966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A7A745B-2309-6D05-9C66-7009CE7EC2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BC2D71-BA57-F9E1-7C37-E1B672AFE3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12/01/2026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54D12B-2B6C-2354-1CD2-57269DF7E8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73CECB-59ED-9C7D-1777-8C42F8779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5690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E7FD1-0E6E-784A-123B-C6B7F11D5A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874E83-4675-CE70-B8BD-908360C201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DE126D-CA28-F75E-C05E-9743E6C761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424911-3148-7673-7B5B-05810441DC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FD629B-74C7-9A8D-D64F-54E5D63DC84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459A97F-07FB-7531-BF7B-85BEF4446D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12/01/2026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BBFFEA-F63D-0224-B26D-36CDF8C43F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72A9FBC-14C2-D68E-B59B-B16B951A3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1011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E29B3-B8CC-A3F1-3D47-58862B87E4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7FF16FA-3150-50EC-20B6-D5C6C52684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12/01/2026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B22F836-851B-C733-F735-7D6D97E77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93C7AAB-706C-C0FD-3FC4-44CDE5C4C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54576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F99586-2473-5DF9-2E18-A9B9788EB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12/01/2026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ACFD77E-FD06-142D-DBCD-620CA4CAFF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AB6968-F5C4-84B4-120F-72EEA1E72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50243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F75470-A12D-3C98-A205-710EDA3940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F89C2A-9B3E-CC3D-DD15-E815F37ECC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92A04D-0CE0-E5D7-7ADA-0142E638EC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3475B4-00D6-2677-F18E-D697A8D797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12/01/2026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D01F22-E8F3-8B35-233B-E96D006736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B18503-199C-793A-678C-51A540B67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0960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ABED7A-4AD4-6505-A665-44489EFB22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59B431F-24A2-37A0-F83F-9B30AAEAC1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27EB16C-A3D3-3B8F-DC9E-16B2F4B47C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09B2EC-E9E2-1840-61BF-A5B66DAFD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1AC8E4-FE85-A440-9670-76DF30D52AA8}" type="datetimeFigureOut">
              <a:rPr lang="en-GB" smtClean="0"/>
              <a:t>12/01/2026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55FE94-359B-8D50-5300-9E1D2EF497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57D1612-185B-EA79-C260-66496ACA7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25389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73CA890-E427-85E8-68D9-957F788BA9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60F697-885B-0AD4-6E97-95BC6F8B16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04FBB8-DD45-4C6C-CAC7-A056F7FD9DE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51AC8E4-FE85-A440-9670-76DF30D52AA8}" type="datetimeFigureOut">
              <a:rPr lang="en-GB" smtClean="0"/>
              <a:t>12/01/2026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A005F4-07D3-6F4E-898F-D374D853393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B9B699-A244-C223-B072-2E4014D914C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513F903-DD84-3345-8F4D-494C3B2842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39358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A blurry orange background with squares&#10;&#10;AI-generated content may be incorrect.">
            <a:extLst>
              <a:ext uri="{FF2B5EF4-FFF2-40B4-BE49-F238E27FC236}">
                <a16:creationId xmlns:a16="http://schemas.microsoft.com/office/drawing/2014/main" id="{3C66012A-CCFF-A990-686A-92E611451CB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4242" cy="6856740"/>
          </a:xfrm>
          <a:prstGeom prst="rect">
            <a:avLst/>
          </a:prstGeom>
        </p:spPr>
      </p:pic>
      <p:pic>
        <p:nvPicPr>
          <p:cNvPr id="5" name="Picture 4" descr="A computer chip with blue and pink lines&#10;&#10;AI-generated content may be incorrect.">
            <a:extLst>
              <a:ext uri="{FF2B5EF4-FFF2-40B4-BE49-F238E27FC236}">
                <a16:creationId xmlns:a16="http://schemas.microsoft.com/office/drawing/2014/main" id="{76EB0426-4C64-3296-224C-2E0E6C65F47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339702"/>
            <a:ext cx="12194242" cy="5518298"/>
          </a:xfrm>
          <a:prstGeom prst="rect">
            <a:avLst/>
          </a:prstGeom>
        </p:spPr>
      </p:pic>
      <p:pic>
        <p:nvPicPr>
          <p:cNvPr id="7" name="Picture 6" descr="A black screen with white text&#10;&#10;AI-generated content may be incorrect.">
            <a:extLst>
              <a:ext uri="{FF2B5EF4-FFF2-40B4-BE49-F238E27FC236}">
                <a16:creationId xmlns:a16="http://schemas.microsoft.com/office/drawing/2014/main" id="{23620171-048E-07C6-C75B-E56CC027AC3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4242" cy="6856740"/>
          </a:xfrm>
          <a:prstGeom prst="rect">
            <a:avLst/>
          </a:prstGeom>
        </p:spPr>
      </p:pic>
      <p:pic>
        <p:nvPicPr>
          <p:cNvPr id="2" name="Picture 1" descr="A black background with white squares&#10;&#10;AI-generated content may be incorrect.">
            <a:extLst>
              <a:ext uri="{FF2B5EF4-FFF2-40B4-BE49-F238E27FC236}">
                <a16:creationId xmlns:a16="http://schemas.microsoft.com/office/drawing/2014/main" id="{0C882693-454C-913E-7C82-BA42AAB3CBB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31970" y="2034540"/>
            <a:ext cx="3543300" cy="3531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7757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EAD911-07BE-54B7-0DD0-2B75AD78B9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white rectangle with orange border&#10;&#10;AI-generated content may be incorrect.">
            <a:extLst>
              <a:ext uri="{FF2B5EF4-FFF2-40B4-BE49-F238E27FC236}">
                <a16:creationId xmlns:a16="http://schemas.microsoft.com/office/drawing/2014/main" id="{6B6A7E66-360E-27F1-106D-1AB07A9BAE3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59"/>
            <a:ext cx="12192000" cy="685547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006A8F3-2472-ADE5-ED17-04E426016FF2}"/>
              </a:ext>
            </a:extLst>
          </p:cNvPr>
          <p:cNvSpPr txBox="1"/>
          <p:nvPr/>
        </p:nvSpPr>
        <p:spPr>
          <a:xfrm>
            <a:off x="993693" y="2320621"/>
            <a:ext cx="10204614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5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‘Ní </a:t>
            </a:r>
            <a:r>
              <a:rPr lang="en-GB" sz="275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bhíonn</a:t>
            </a:r>
            <a:r>
              <a:rPr lang="en-GB" sz="275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5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tromaíocht</a:t>
            </a:r>
            <a:r>
              <a:rPr lang="en-GB" sz="275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</a:t>
            </a:r>
            <a:r>
              <a:rPr lang="en-GB" sz="275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húsáid</a:t>
            </a:r>
            <a:r>
              <a:rPr lang="en-GB" sz="275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</a:t>
            </a:r>
            <a:r>
              <a:rPr lang="en-GB" sz="275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chomh</a:t>
            </a:r>
            <a:r>
              <a:rPr lang="en-GB" sz="275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5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dochrach</a:t>
            </a:r>
            <a:r>
              <a:rPr lang="en-GB" sz="275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5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céanna</a:t>
            </a:r>
            <a:r>
              <a:rPr lang="en-GB" sz="275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</a:t>
            </a:r>
            <a:r>
              <a:rPr lang="en-GB" sz="275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cineálacha</a:t>
            </a:r>
            <a:r>
              <a:rPr lang="en-GB" sz="275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5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eile</a:t>
            </a:r>
            <a:r>
              <a:rPr lang="en-GB" sz="275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5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tromaíochta</a:t>
            </a:r>
            <a:r>
              <a:rPr lang="en-GB" sz="275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’.</a:t>
            </a:r>
            <a:endParaRPr lang="en-GB" sz="275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Picture 1" descr="A black and orange rectangles&#10;&#10;AI-generated content may be incorrect.">
            <a:extLst>
              <a:ext uri="{FF2B5EF4-FFF2-40B4-BE49-F238E27FC236}">
                <a16:creationId xmlns:a16="http://schemas.microsoft.com/office/drawing/2014/main" id="{D6541763-4D60-2C35-B924-32704B55598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44436" y="3597400"/>
            <a:ext cx="3745070" cy="863171"/>
          </a:xfrm>
          <a:prstGeom prst="rect">
            <a:avLst/>
          </a:prstGeom>
        </p:spPr>
      </p:pic>
      <p:pic>
        <p:nvPicPr>
          <p:cNvPr id="6" name="Picture 5" descr="A black and orange rectangles&#10;&#10;AI-generated content may be incorrect.">
            <a:extLst>
              <a:ext uri="{FF2B5EF4-FFF2-40B4-BE49-F238E27FC236}">
                <a16:creationId xmlns:a16="http://schemas.microsoft.com/office/drawing/2014/main" id="{E14C9426-EA02-9760-4D1C-E9358B882D1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02496" y="3597400"/>
            <a:ext cx="3745068" cy="86317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35CD749-E962-32DB-088B-DB7F8B6CFE2F}"/>
              </a:ext>
            </a:extLst>
          </p:cNvPr>
          <p:cNvSpPr txBox="1"/>
          <p:nvPr/>
        </p:nvSpPr>
        <p:spPr>
          <a:xfrm>
            <a:off x="3274134" y="3763831"/>
            <a:ext cx="2426381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AONTAÍM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E0DD03-BC05-30A9-6BE2-D66DCD169BDA}"/>
              </a:ext>
            </a:extLst>
          </p:cNvPr>
          <p:cNvSpPr txBox="1"/>
          <p:nvPr/>
        </p:nvSpPr>
        <p:spPr>
          <a:xfrm>
            <a:off x="7008143" y="3763831"/>
            <a:ext cx="285337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NÍ AONTAÍM</a:t>
            </a:r>
          </a:p>
        </p:txBody>
      </p:sp>
      <p:pic>
        <p:nvPicPr>
          <p:cNvPr id="9" name="Picture 8" descr="A screenshot of a video game with Marfa lights in the background&#10;&#10;AI-generated content may be incorrect.">
            <a:extLst>
              <a:ext uri="{FF2B5EF4-FFF2-40B4-BE49-F238E27FC236}">
                <a16:creationId xmlns:a16="http://schemas.microsoft.com/office/drawing/2014/main" id="{BDA003E9-2B5C-948B-2F07-A2B3A6A1277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91956" y="3702205"/>
            <a:ext cx="672029" cy="671490"/>
          </a:xfrm>
          <a:prstGeom prst="rect">
            <a:avLst/>
          </a:prstGeom>
        </p:spPr>
      </p:pic>
      <p:pic>
        <p:nvPicPr>
          <p:cNvPr id="10" name="Picture 9" descr="A screenshot of a video game with Marfa lights in the background&#10;&#10;AI-generated content may be incorrect.">
            <a:extLst>
              <a:ext uri="{FF2B5EF4-FFF2-40B4-BE49-F238E27FC236}">
                <a16:creationId xmlns:a16="http://schemas.microsoft.com/office/drawing/2014/main" id="{EFA0E6D9-6FB7-25C3-B4AA-607C7D6AD2F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12665" y="3702205"/>
            <a:ext cx="672029" cy="671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3104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repeatCount="4000" fill="hold" nodeType="withEffect">
                                  <p:stCondLst>
                                    <p:cond delay="5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84B614-6813-7190-1B54-6EFF7812D7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n orange and white background&#10;&#10;AI-generated content may be incorrect.">
            <a:extLst>
              <a:ext uri="{FF2B5EF4-FFF2-40B4-BE49-F238E27FC236}">
                <a16:creationId xmlns:a16="http://schemas.microsoft.com/office/drawing/2014/main" id="{37A12FF1-9255-0742-001D-46B5B688369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59"/>
            <a:ext cx="12192000" cy="6855479"/>
          </a:xfrm>
          <a:prstGeom prst="rect">
            <a:avLst/>
          </a:prstGeom>
        </p:spPr>
      </p:pic>
      <p:pic>
        <p:nvPicPr>
          <p:cNvPr id="5" name="Picture 4" descr="A computer screen shot of a computer chip&#10;&#10;AI-generated content may be incorrect.">
            <a:extLst>
              <a:ext uri="{FF2B5EF4-FFF2-40B4-BE49-F238E27FC236}">
                <a16:creationId xmlns:a16="http://schemas.microsoft.com/office/drawing/2014/main" id="{763CCFBA-D6F9-07F5-39D4-194441FAA4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4242" cy="6856740"/>
          </a:xfrm>
          <a:prstGeom prst="rect">
            <a:avLst/>
          </a:prstGeom>
        </p:spPr>
      </p:pic>
      <p:pic>
        <p:nvPicPr>
          <p:cNvPr id="40" name="Picture 39" descr="A black rectangle with a white rectangle in the middle&#10;&#10;AI-generated content may be incorrect.">
            <a:extLst>
              <a:ext uri="{FF2B5EF4-FFF2-40B4-BE49-F238E27FC236}">
                <a16:creationId xmlns:a16="http://schemas.microsoft.com/office/drawing/2014/main" id="{E392D044-0D7A-19D8-D27E-1890D7D2DAA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37718" y="1865870"/>
            <a:ext cx="7846541" cy="306447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AC61942-945D-9917-4E10-69CE36D78A38}"/>
              </a:ext>
            </a:extLst>
          </p:cNvPr>
          <p:cNvSpPr txBox="1"/>
          <p:nvPr/>
        </p:nvSpPr>
        <p:spPr>
          <a:xfrm>
            <a:off x="2462668" y="3105832"/>
            <a:ext cx="72666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 </a:t>
            </a:r>
            <a:r>
              <a:rPr lang="en-GB" sz="36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Eitic</a:t>
            </a:r>
            <a:r>
              <a:rPr lang="en-GB" sz="3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36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3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</a:t>
            </a:r>
            <a:endParaRPr lang="en-GB" sz="3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8906622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43C89B-2D6A-ECBD-6978-5E6DE971D7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yellow rectangular object with a black center&#10;&#10;AI-generated content may be incorrect.">
            <a:extLst>
              <a:ext uri="{FF2B5EF4-FFF2-40B4-BE49-F238E27FC236}">
                <a16:creationId xmlns:a16="http://schemas.microsoft.com/office/drawing/2014/main" id="{BB1299FF-5B7B-5783-1AD7-8440B50B407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59"/>
            <a:ext cx="12192000" cy="6855479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C1F45E75-D1DD-A744-DEB9-A6E150DB9EA4}"/>
              </a:ext>
            </a:extLst>
          </p:cNvPr>
          <p:cNvGrpSpPr/>
          <p:nvPr/>
        </p:nvGrpSpPr>
        <p:grpSpPr>
          <a:xfrm>
            <a:off x="1375873" y="1068224"/>
            <a:ext cx="5410274" cy="1674976"/>
            <a:chOff x="1375873" y="1068224"/>
            <a:chExt cx="5410274" cy="1674976"/>
          </a:xfrm>
        </p:grpSpPr>
        <p:pic>
          <p:nvPicPr>
            <p:cNvPr id="5" name="Picture 4" descr="A group of rectangular green rectangular bubbles&#10;&#10;AI-generated content may be incorrect.">
              <a:extLst>
                <a:ext uri="{FF2B5EF4-FFF2-40B4-BE49-F238E27FC236}">
                  <a16:creationId xmlns:a16="http://schemas.microsoft.com/office/drawing/2014/main" id="{F9F99047-AD64-5503-A082-B63AC258C6E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1375873" y="1068224"/>
              <a:ext cx="5410274" cy="1674976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37DD81F-44CF-0107-92E0-D638B3AE0B69}"/>
                </a:ext>
              </a:extLst>
            </p:cNvPr>
            <p:cNvSpPr txBox="1"/>
            <p:nvPr/>
          </p:nvSpPr>
          <p:spPr>
            <a:xfrm>
              <a:off x="1612830" y="1295816"/>
              <a:ext cx="4975978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‘Ní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úsáidim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IS ach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amháin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más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gá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dom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mar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gheall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ar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an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tionchar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atá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aici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ar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an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chomhshaol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’.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9EBC6273-1660-BD7F-0104-55E224F9B9D1}"/>
              </a:ext>
            </a:extLst>
          </p:cNvPr>
          <p:cNvGrpSpPr/>
          <p:nvPr/>
        </p:nvGrpSpPr>
        <p:grpSpPr>
          <a:xfrm>
            <a:off x="6976534" y="908756"/>
            <a:ext cx="3420533" cy="1394177"/>
            <a:chOff x="6976534" y="908756"/>
            <a:chExt cx="3420533" cy="1394177"/>
          </a:xfrm>
        </p:grpSpPr>
        <p:pic>
          <p:nvPicPr>
            <p:cNvPr id="10" name="Picture 9" descr="A group of rectangular green rectangular bubbles&#10;&#10;AI-generated content may be incorrect.">
              <a:extLst>
                <a:ext uri="{FF2B5EF4-FFF2-40B4-BE49-F238E27FC236}">
                  <a16:creationId xmlns:a16="http://schemas.microsoft.com/office/drawing/2014/main" id="{42D5B88A-45C3-C49D-4718-1F17B2C2AE6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976534" y="908756"/>
              <a:ext cx="3420533" cy="1394177"/>
            </a:xfrm>
            <a:prstGeom prst="rect">
              <a:avLst/>
            </a:prstGeom>
          </p:spPr>
        </p:pic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CA98B80-FE95-A64A-B324-F7767034DEF2}"/>
                </a:ext>
              </a:extLst>
            </p:cNvPr>
            <p:cNvSpPr txBox="1"/>
            <p:nvPr/>
          </p:nvSpPr>
          <p:spPr>
            <a:xfrm>
              <a:off x="7211253" y="1156600"/>
              <a:ext cx="2899817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‘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Bíonn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achan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ghléas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IS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claonta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.’</a:t>
              </a: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97D18868-E3E7-E1CE-C157-AD663E580460}"/>
              </a:ext>
            </a:extLst>
          </p:cNvPr>
          <p:cNvGrpSpPr/>
          <p:nvPr/>
        </p:nvGrpSpPr>
        <p:grpSpPr>
          <a:xfrm>
            <a:off x="7859308" y="2302933"/>
            <a:ext cx="2857118" cy="1944327"/>
            <a:chOff x="7859308" y="2302933"/>
            <a:chExt cx="2857118" cy="1944327"/>
          </a:xfrm>
        </p:grpSpPr>
        <p:pic>
          <p:nvPicPr>
            <p:cNvPr id="8" name="Picture 7" descr="A group of rectangular green rectangular bubbles&#10;&#10;AI-generated content may be incorrect.">
              <a:extLst>
                <a:ext uri="{FF2B5EF4-FFF2-40B4-BE49-F238E27FC236}">
                  <a16:creationId xmlns:a16="http://schemas.microsoft.com/office/drawing/2014/main" id="{0C416834-6FAE-BDC3-6EBC-D41CDB06B88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7859308" y="2302933"/>
              <a:ext cx="2857118" cy="1944327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3C1AA6E-C3F8-D252-E3C1-F79A4EA74CB4}"/>
                </a:ext>
              </a:extLst>
            </p:cNvPr>
            <p:cNvSpPr txBox="1"/>
            <p:nvPr/>
          </p:nvSpPr>
          <p:spPr>
            <a:xfrm>
              <a:off x="8049277" y="2490413"/>
              <a:ext cx="2539749" cy="132343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‘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Bíonn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níos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lú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cruthaitheachta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ag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daoine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mar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gheall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ar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IS.’ 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AA55454-86A9-CE36-378F-C0284415B492}"/>
              </a:ext>
            </a:extLst>
          </p:cNvPr>
          <p:cNvGrpSpPr/>
          <p:nvPr/>
        </p:nvGrpSpPr>
        <p:grpSpPr>
          <a:xfrm>
            <a:off x="3785787" y="2653005"/>
            <a:ext cx="3883134" cy="1730988"/>
            <a:chOff x="3785787" y="2653005"/>
            <a:chExt cx="3883134" cy="1730988"/>
          </a:xfrm>
        </p:grpSpPr>
        <p:pic>
          <p:nvPicPr>
            <p:cNvPr id="15" name="Picture 14" descr="A green rectangle with a black background&#10;&#10;AI-generated content may be incorrect.">
              <a:extLst>
                <a:ext uri="{FF2B5EF4-FFF2-40B4-BE49-F238E27FC236}">
                  <a16:creationId xmlns:a16="http://schemas.microsoft.com/office/drawing/2014/main" id="{576C7F49-AA6A-A2A8-D141-6259D13C796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785787" y="2653005"/>
              <a:ext cx="3883134" cy="1730988"/>
            </a:xfrm>
            <a:prstGeom prst="rect">
              <a:avLst/>
            </a:prstGeom>
          </p:spPr>
        </p:pic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0DE17BF-10D2-A05B-178D-B538CFB7C874}"/>
                </a:ext>
              </a:extLst>
            </p:cNvPr>
            <p:cNvSpPr txBox="1"/>
            <p:nvPr/>
          </p:nvSpPr>
          <p:spPr>
            <a:xfrm>
              <a:off x="4039974" y="2887972"/>
              <a:ext cx="349164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‘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Bíonn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IS go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hiomlán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ag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brath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ar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obair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goidte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ó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dhaoine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eile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.’</a:t>
              </a: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0F7784E-83D0-3389-546F-90FAD63E00F8}"/>
              </a:ext>
            </a:extLst>
          </p:cNvPr>
          <p:cNvGrpSpPr/>
          <p:nvPr/>
        </p:nvGrpSpPr>
        <p:grpSpPr>
          <a:xfrm>
            <a:off x="2315910" y="4136164"/>
            <a:ext cx="3345173" cy="1813080"/>
            <a:chOff x="2315910" y="4136164"/>
            <a:chExt cx="3345173" cy="1813080"/>
          </a:xfrm>
        </p:grpSpPr>
        <p:pic>
          <p:nvPicPr>
            <p:cNvPr id="6" name="Picture 5" descr="A group of rectangular green rectangular bubbles&#10;&#10;AI-generated content may be incorrect.">
              <a:extLst>
                <a:ext uri="{FF2B5EF4-FFF2-40B4-BE49-F238E27FC236}">
                  <a16:creationId xmlns:a16="http://schemas.microsoft.com/office/drawing/2014/main" id="{EE40C632-A4C2-F108-57B9-A326C63CC487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315910" y="4136164"/>
              <a:ext cx="3345173" cy="1813080"/>
            </a:xfrm>
            <a:prstGeom prst="rect">
              <a:avLst/>
            </a:prstGeom>
          </p:spPr>
        </p:pic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905C66EC-0F39-3C31-98D8-CD16E0CDF399}"/>
                </a:ext>
              </a:extLst>
            </p:cNvPr>
            <p:cNvSpPr txBox="1"/>
            <p:nvPr/>
          </p:nvSpPr>
          <p:spPr>
            <a:xfrm>
              <a:off x="2497992" y="4362190"/>
              <a:ext cx="2962772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‘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Bím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cúramach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fán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fhaisnéis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roinnim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le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múnlaí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IS’. 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02D6439-12BA-9340-3901-51B91DAE8B02}"/>
              </a:ext>
            </a:extLst>
          </p:cNvPr>
          <p:cNvGrpSpPr/>
          <p:nvPr/>
        </p:nvGrpSpPr>
        <p:grpSpPr>
          <a:xfrm>
            <a:off x="6508133" y="4218256"/>
            <a:ext cx="2712780" cy="1730988"/>
            <a:chOff x="6508133" y="4218256"/>
            <a:chExt cx="2712780" cy="1730988"/>
          </a:xfrm>
        </p:grpSpPr>
        <p:pic>
          <p:nvPicPr>
            <p:cNvPr id="7" name="Picture 6" descr="A group of rectangular green rectangular bubbles&#10;&#10;AI-generated content may be incorrect.">
              <a:extLst>
                <a:ext uri="{FF2B5EF4-FFF2-40B4-BE49-F238E27FC236}">
                  <a16:creationId xmlns:a16="http://schemas.microsoft.com/office/drawing/2014/main" id="{C0DB0905-4A7B-D656-CA51-A57E44F2A1F7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508133" y="4218256"/>
              <a:ext cx="2712780" cy="1730988"/>
            </a:xfrm>
            <a:prstGeom prst="rect">
              <a:avLst/>
            </a:prstGeom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82B9F15-788E-2C10-2017-6F56FEC011E2}"/>
                </a:ext>
              </a:extLst>
            </p:cNvPr>
            <p:cNvSpPr txBox="1"/>
            <p:nvPr/>
          </p:nvSpPr>
          <p:spPr>
            <a:xfrm>
              <a:off x="6771829" y="4396937"/>
              <a:ext cx="2269621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‘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Ligeann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IS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dom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bheith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níos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táirgiúla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.’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768412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42CF5F-2461-7856-EBA6-63FD208EA2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yellow rectangle with a white background&#10;&#10;AI-generated content may be incorrect.">
            <a:extLst>
              <a:ext uri="{FF2B5EF4-FFF2-40B4-BE49-F238E27FC236}">
                <a16:creationId xmlns:a16="http://schemas.microsoft.com/office/drawing/2014/main" id="{5AFF74B2-9A41-35EE-093D-F1C34594B9F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59"/>
            <a:ext cx="12192000" cy="6855479"/>
          </a:xfrm>
          <a:prstGeom prst="rect">
            <a:avLst/>
          </a:prstGeom>
        </p:spPr>
      </p:pic>
      <p:pic>
        <p:nvPicPr>
          <p:cNvPr id="6" name="Picture 5" descr="A cartoon of a person with a black background&#10;&#10;AI-generated content may be incorrect.">
            <a:extLst>
              <a:ext uri="{FF2B5EF4-FFF2-40B4-BE49-F238E27FC236}">
                <a16:creationId xmlns:a16="http://schemas.microsoft.com/office/drawing/2014/main" id="{5C4C453B-F2F5-7E1F-BEC8-6489C7A1DC8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4062" y="1817783"/>
            <a:ext cx="3448279" cy="435166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D5E7681-71CD-BB8D-06B8-F8C8862C3464}"/>
              </a:ext>
            </a:extLst>
          </p:cNvPr>
          <p:cNvSpPr txBox="1"/>
          <p:nvPr/>
        </p:nvSpPr>
        <p:spPr>
          <a:xfrm>
            <a:off x="4410074" y="1464349"/>
            <a:ext cx="6949904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Déanann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Zuri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iarracht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tionchar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imríonn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sí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chomhshaol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laghdú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nuair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féidir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Cheana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féin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déanann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sí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roghanna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amhail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iompar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poiblí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úsáid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rudaí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cheannach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athlámh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Mar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gheall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cuid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oibre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bíonn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Zuri IS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úsáid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amanna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ach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roghnaíonn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sí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faisnéis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fána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saol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pearsanta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roinnt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ós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rud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bhfuil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sí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buartha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fán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méid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acmhainní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úsáideann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múnlaí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IS. </a:t>
            </a:r>
          </a:p>
          <a:p>
            <a:pPr>
              <a:spcBef>
                <a:spcPts val="1200"/>
              </a:spcBef>
            </a:pP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mhaithe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múnla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oiliúint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bíonn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neart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leictreachais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dhíth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Mar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thoradh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air sin,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bíonn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ardú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astaíochtaí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den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dé-ocsáid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charbóin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ach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amháin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úsáidtear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foinsí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inathnuaite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Chomh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maith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baintear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úsáid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as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uisce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leis an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chrua-earraí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bhíonn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úsáid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ag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teicneolaíochtaí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fuarú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- go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háirithe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sna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hionaid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mionsonraí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móra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bhíonn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dhíth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lena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hoiliúint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chur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bhfeidhm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mhaithe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teicneolaíochtaí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oiliúint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úsáid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bíonn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níos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mó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cumhachta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dhíth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fá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choinne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daoine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cosúil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Zuri.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Úsáidtear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níos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mó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acmhainní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nádúrtha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ná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mar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bhíonn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siad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compordach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leis. 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D9FC5E4B-A637-08D7-7D35-8D29FBAEB7B7}"/>
              </a:ext>
            </a:extLst>
          </p:cNvPr>
          <p:cNvGrpSpPr/>
          <p:nvPr/>
        </p:nvGrpSpPr>
        <p:grpSpPr>
          <a:xfrm>
            <a:off x="3029638" y="242371"/>
            <a:ext cx="7536762" cy="1396406"/>
            <a:chOff x="3029638" y="242371"/>
            <a:chExt cx="7536762" cy="1396406"/>
          </a:xfrm>
        </p:grpSpPr>
        <p:pic>
          <p:nvPicPr>
            <p:cNvPr id="7" name="Picture 6" descr="A green rectangular object with a black background&#10;&#10;AI-generated content may be incorrect.">
              <a:extLst>
                <a:ext uri="{FF2B5EF4-FFF2-40B4-BE49-F238E27FC236}">
                  <a16:creationId xmlns:a16="http://schemas.microsoft.com/office/drawing/2014/main" id="{92C185C0-24F8-9075-86D4-938E1261D6C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029638" y="242371"/>
              <a:ext cx="7536762" cy="1396406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1042338-53C2-7609-5EA4-55D0E86107F2}"/>
                </a:ext>
              </a:extLst>
            </p:cNvPr>
            <p:cNvSpPr txBox="1"/>
            <p:nvPr/>
          </p:nvSpPr>
          <p:spPr>
            <a:xfrm>
              <a:off x="3273927" y="455857"/>
              <a:ext cx="7114673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‘Ní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úsáidim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IS ach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amháin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más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gá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dom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mar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gheall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ar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an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tionchar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atá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aici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ar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an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chomhshaol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’.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72749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3D63AA-1AF9-EDBD-BA34-71E8B3FCD0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yellow rectangle with a white background&#10;&#10;AI-generated content may be incorrect.">
            <a:extLst>
              <a:ext uri="{FF2B5EF4-FFF2-40B4-BE49-F238E27FC236}">
                <a16:creationId xmlns:a16="http://schemas.microsoft.com/office/drawing/2014/main" id="{035AF7E4-6325-831C-8D2A-5C86A197384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59"/>
            <a:ext cx="12192000" cy="6855479"/>
          </a:xfrm>
          <a:prstGeom prst="rect">
            <a:avLst/>
          </a:prstGeom>
        </p:spPr>
      </p:pic>
      <p:pic>
        <p:nvPicPr>
          <p:cNvPr id="5" name="Picture 4" descr="A cartoon of a child&#10;&#10;AI-generated content may be incorrect.">
            <a:extLst>
              <a:ext uri="{FF2B5EF4-FFF2-40B4-BE49-F238E27FC236}">
                <a16:creationId xmlns:a16="http://schemas.microsoft.com/office/drawing/2014/main" id="{C8A467E2-E786-BBF1-8380-933E33768F4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13552" y="1586429"/>
            <a:ext cx="3062689" cy="458301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2CEDFF9-9276-F2D8-9852-433D26C06876}"/>
              </a:ext>
            </a:extLst>
          </p:cNvPr>
          <p:cNvSpPr txBox="1"/>
          <p:nvPr/>
        </p:nvSpPr>
        <p:spPr>
          <a:xfrm>
            <a:off x="4400550" y="1699951"/>
            <a:ext cx="6696076" cy="41857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ealaíontóir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Luka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tá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stíl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leith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ealaíne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aige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Chonaic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sé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duine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éigin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ag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postáil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ealaíne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bhfuil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cuma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air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atá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iontach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cosúil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lena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chuid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ealaíne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féin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dtús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níor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shíl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sé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gur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rud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chóir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dó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bheith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buartha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faoi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Ina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dhiaidh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nuair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chonaic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sé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seo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ag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tarlú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níos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mó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rinne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sé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cheist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fhiosrú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D’aithin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sé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bhfuil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cuid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mhór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múnlaí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oilte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ag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baint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úsáid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as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saothar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ealaíontóirí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cead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uathu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Tá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Luka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buartha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nach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gceannódh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daoine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saothar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s’aige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bhíonn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féin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siad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ábalta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leithéid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dhéanamh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  <a:p>
            <a:pPr>
              <a:spcBef>
                <a:spcPts val="1200"/>
              </a:spcBef>
            </a:pP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Ní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hiad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ealaíontóirí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amháin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bhí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ag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gearán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dirty="0" err="1"/>
              <a:t>fá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seo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Tá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sé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éilithe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poiblí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ag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ceoltóirí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scríbhneoirí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códóirí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gur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baineadh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úsáid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as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gcuid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saothair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mhaithe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múnlaí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oiliúint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Bíonn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roinnt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daoine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ag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argóint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nach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mbeadh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indéanta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mionsonraí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seo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don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oiliúint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B’fhéidir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measfadh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roinnt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daoine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bhfuil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sé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ceart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leor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dtugann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sé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inspioráid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fá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choinne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tuilleadh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ealaíne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Deir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cruthaitheoirí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múnlaí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mbeadh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sé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doiligh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cead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fháil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545D3378-3580-8AC6-35D8-0BC1C80C912B}"/>
              </a:ext>
            </a:extLst>
          </p:cNvPr>
          <p:cNvGrpSpPr/>
          <p:nvPr/>
        </p:nvGrpSpPr>
        <p:grpSpPr>
          <a:xfrm>
            <a:off x="2776250" y="341523"/>
            <a:ext cx="5046950" cy="1385677"/>
            <a:chOff x="2776250" y="341523"/>
            <a:chExt cx="5046950" cy="1385677"/>
          </a:xfrm>
        </p:grpSpPr>
        <p:pic>
          <p:nvPicPr>
            <p:cNvPr id="9" name="Picture 8" descr="A green rectangular object with black background&#10;&#10;AI-generated content may be incorrect.">
              <a:extLst>
                <a:ext uri="{FF2B5EF4-FFF2-40B4-BE49-F238E27FC236}">
                  <a16:creationId xmlns:a16="http://schemas.microsoft.com/office/drawing/2014/main" id="{AE73BFEC-3779-9CED-49F2-4FBAC17BBC2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776250" y="341523"/>
              <a:ext cx="5046950" cy="1385677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D72FD678-1042-9CC0-C361-A5FE7339F1AB}"/>
                </a:ext>
              </a:extLst>
            </p:cNvPr>
            <p:cNvSpPr txBox="1"/>
            <p:nvPr/>
          </p:nvSpPr>
          <p:spPr>
            <a:xfrm>
              <a:off x="2989146" y="565214"/>
              <a:ext cx="4592754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‘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Bíonn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IS go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hiomlán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ag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brath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ar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obair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goidte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ó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dhaoine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eile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.’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50016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21E5A2-6C7E-0DCF-847F-1AC3DBC88D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yellow rectangle with a white background&#10;&#10;AI-generated content may be incorrect.">
            <a:extLst>
              <a:ext uri="{FF2B5EF4-FFF2-40B4-BE49-F238E27FC236}">
                <a16:creationId xmlns:a16="http://schemas.microsoft.com/office/drawing/2014/main" id="{B32E3318-459C-2751-3D48-2B96B1BCE46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59"/>
            <a:ext cx="12192000" cy="6855479"/>
          </a:xfrm>
          <a:prstGeom prst="rect">
            <a:avLst/>
          </a:prstGeom>
        </p:spPr>
      </p:pic>
      <p:pic>
        <p:nvPicPr>
          <p:cNvPr id="5" name="Picture 4" descr="A cartoon of a person&#10;&#10;AI-generated content may be incorrect.">
            <a:extLst>
              <a:ext uri="{FF2B5EF4-FFF2-40B4-BE49-F238E27FC236}">
                <a16:creationId xmlns:a16="http://schemas.microsoft.com/office/drawing/2014/main" id="{E72DCB5B-DDCB-2A27-FC2E-8FFF93500B4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46602" y="1762698"/>
            <a:ext cx="2952521" cy="440674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7B04BCA-43CC-C3A9-5D91-EE87A149F15A}"/>
              </a:ext>
            </a:extLst>
          </p:cNvPr>
          <p:cNvSpPr txBox="1"/>
          <p:nvPr/>
        </p:nvSpPr>
        <p:spPr>
          <a:xfrm>
            <a:off x="4400550" y="1435100"/>
            <a:ext cx="6629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Tá</a:t>
            </a:r>
            <a:r>
              <a:rPr lang="en-GB" dirty="0"/>
              <a:t> </a:t>
            </a:r>
            <a:r>
              <a:rPr lang="en-GB" dirty="0" err="1"/>
              <a:t>ról</a:t>
            </a:r>
            <a:r>
              <a:rPr lang="en-GB" dirty="0"/>
              <a:t> ag Sofia mar </a:t>
            </a:r>
            <a:r>
              <a:rPr lang="en-GB" dirty="0" err="1"/>
              <a:t>chuid</a:t>
            </a:r>
            <a:r>
              <a:rPr lang="en-GB" dirty="0"/>
              <a:t> de </a:t>
            </a:r>
            <a:r>
              <a:rPr lang="en-GB" dirty="0" err="1"/>
              <a:t>chumann</a:t>
            </a:r>
            <a:r>
              <a:rPr lang="en-GB" dirty="0"/>
              <a:t> </a:t>
            </a:r>
            <a:r>
              <a:rPr lang="en-GB" dirty="0" err="1"/>
              <a:t>carthanachta</a:t>
            </a:r>
            <a:r>
              <a:rPr lang="en-GB" dirty="0"/>
              <a:t> </a:t>
            </a:r>
            <a:r>
              <a:rPr lang="en-GB" dirty="0" err="1"/>
              <a:t>beag</a:t>
            </a:r>
            <a:r>
              <a:rPr lang="en-GB" dirty="0"/>
              <a:t>. </a:t>
            </a:r>
            <a:r>
              <a:rPr lang="en-GB" dirty="0" err="1"/>
              <a:t>Bíonn</a:t>
            </a:r>
            <a:r>
              <a:rPr lang="en-GB" dirty="0"/>
              <a:t> </a:t>
            </a:r>
            <a:r>
              <a:rPr lang="en-GB" dirty="0" err="1"/>
              <a:t>uirthi</a:t>
            </a:r>
            <a:r>
              <a:rPr lang="en-GB" dirty="0"/>
              <a:t> </a:t>
            </a:r>
            <a:r>
              <a:rPr lang="en-GB" dirty="0" err="1"/>
              <a:t>cuid</a:t>
            </a:r>
            <a:r>
              <a:rPr lang="en-GB" dirty="0"/>
              <a:t> </a:t>
            </a:r>
            <a:r>
              <a:rPr lang="en-GB" dirty="0" err="1"/>
              <a:t>mhór</a:t>
            </a:r>
            <a:r>
              <a:rPr lang="en-GB" dirty="0"/>
              <a:t> ama a </a:t>
            </a:r>
            <a:r>
              <a:rPr lang="en-GB" dirty="0" err="1"/>
              <a:t>chaitheamh</a:t>
            </a:r>
            <a:r>
              <a:rPr lang="en-GB" dirty="0"/>
              <a:t> ag </a:t>
            </a:r>
            <a:r>
              <a:rPr lang="en-GB" dirty="0" err="1"/>
              <a:t>scríobh</a:t>
            </a:r>
            <a:r>
              <a:rPr lang="en-GB" dirty="0"/>
              <a:t> </a:t>
            </a:r>
            <a:r>
              <a:rPr lang="en-GB" dirty="0" err="1"/>
              <a:t>ríomhphost</a:t>
            </a:r>
            <a:r>
              <a:rPr lang="en-GB" dirty="0"/>
              <a:t>, </a:t>
            </a:r>
            <a:r>
              <a:rPr lang="en-GB" dirty="0" err="1"/>
              <a:t>blaganna</a:t>
            </a:r>
            <a:r>
              <a:rPr lang="en-GB" dirty="0"/>
              <a:t> </a:t>
            </a:r>
            <a:r>
              <a:rPr lang="en-GB" dirty="0" err="1"/>
              <a:t>agus</a:t>
            </a:r>
            <a:r>
              <a:rPr lang="en-GB" dirty="0"/>
              <a:t> </a:t>
            </a:r>
            <a:r>
              <a:rPr lang="en-GB" dirty="0" err="1"/>
              <a:t>postálacha</a:t>
            </a:r>
            <a:r>
              <a:rPr lang="en-GB" dirty="0"/>
              <a:t> do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meáin</a:t>
            </a:r>
            <a:r>
              <a:rPr lang="en-GB" dirty="0"/>
              <a:t> </a:t>
            </a:r>
            <a:r>
              <a:rPr lang="en-GB" dirty="0" err="1"/>
              <a:t>shóisialta</a:t>
            </a:r>
            <a:r>
              <a:rPr lang="en-GB" dirty="0"/>
              <a:t>. Ní </a:t>
            </a:r>
            <a:r>
              <a:rPr lang="en-GB" dirty="0" err="1"/>
              <a:t>hé</a:t>
            </a:r>
            <a:r>
              <a:rPr lang="en-GB" dirty="0"/>
              <a:t> </a:t>
            </a:r>
            <a:r>
              <a:rPr lang="en-GB" dirty="0" err="1"/>
              <a:t>seo</a:t>
            </a:r>
            <a:r>
              <a:rPr lang="en-GB" dirty="0"/>
              <a:t> an </a:t>
            </a:r>
            <a:r>
              <a:rPr lang="en-GB" dirty="0" err="1"/>
              <a:t>phríomhchuid</a:t>
            </a:r>
            <a:r>
              <a:rPr lang="en-GB" dirty="0"/>
              <a:t> den </a:t>
            </a:r>
            <a:r>
              <a:rPr lang="en-GB" dirty="0" err="1"/>
              <a:t>phost</a:t>
            </a:r>
            <a:r>
              <a:rPr lang="en-GB" dirty="0"/>
              <a:t> </a:t>
            </a:r>
            <a:r>
              <a:rPr lang="en-GB" dirty="0" err="1"/>
              <a:t>s’aici</a:t>
            </a:r>
            <a:r>
              <a:rPr lang="en-GB" dirty="0"/>
              <a:t>. Nuair a </a:t>
            </a:r>
            <a:r>
              <a:rPr lang="en-GB" dirty="0" err="1"/>
              <a:t>úsáideann</a:t>
            </a:r>
            <a:r>
              <a:rPr lang="en-GB" dirty="0"/>
              <a:t> </a:t>
            </a:r>
            <a:r>
              <a:rPr lang="en-GB" dirty="0" err="1"/>
              <a:t>sí</a:t>
            </a:r>
            <a:r>
              <a:rPr lang="en-GB" dirty="0"/>
              <a:t> IS, </a:t>
            </a:r>
            <a:r>
              <a:rPr lang="en-GB" dirty="0" err="1"/>
              <a:t>sábhálann</a:t>
            </a:r>
            <a:r>
              <a:rPr lang="en-GB" dirty="0"/>
              <a:t> sin am di, </a:t>
            </a:r>
            <a:r>
              <a:rPr lang="en-GB" dirty="0" err="1"/>
              <a:t>agus</a:t>
            </a:r>
            <a:r>
              <a:rPr lang="en-GB" dirty="0"/>
              <a:t> </a:t>
            </a:r>
            <a:r>
              <a:rPr lang="en-GB" dirty="0" err="1"/>
              <a:t>bíonn</a:t>
            </a:r>
            <a:r>
              <a:rPr lang="en-GB" dirty="0"/>
              <a:t> </a:t>
            </a:r>
            <a:r>
              <a:rPr lang="en-GB" dirty="0" err="1"/>
              <a:t>uirthi</a:t>
            </a:r>
            <a:r>
              <a:rPr lang="en-GB" dirty="0"/>
              <a:t> </a:t>
            </a:r>
            <a:r>
              <a:rPr lang="en-GB" dirty="0" err="1"/>
              <a:t>díriú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na</a:t>
            </a:r>
            <a:r>
              <a:rPr lang="en-GB" dirty="0"/>
              <a:t> </a:t>
            </a:r>
            <a:r>
              <a:rPr lang="en-GB" dirty="0" err="1"/>
              <a:t>codanna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mhaith</a:t>
            </a:r>
            <a:r>
              <a:rPr lang="en-GB" dirty="0"/>
              <a:t> </a:t>
            </a:r>
            <a:r>
              <a:rPr lang="en-GB" dirty="0" err="1"/>
              <a:t>léi</a:t>
            </a:r>
            <a:r>
              <a:rPr lang="en-GB" dirty="0"/>
              <a:t> </a:t>
            </a:r>
            <a:r>
              <a:rPr lang="en-GB" dirty="0" err="1"/>
              <a:t>díriú</a:t>
            </a:r>
            <a:r>
              <a:rPr lang="en-GB" dirty="0"/>
              <a:t> </a:t>
            </a:r>
            <a:r>
              <a:rPr lang="en-GB" dirty="0" err="1"/>
              <a:t>orthu</a:t>
            </a:r>
            <a:r>
              <a:rPr lang="en-GB" dirty="0"/>
              <a:t>, mar sin de. </a:t>
            </a:r>
            <a:r>
              <a:rPr lang="en-GB" dirty="0" err="1"/>
              <a:t>Chomh</a:t>
            </a:r>
            <a:r>
              <a:rPr lang="en-GB" dirty="0"/>
              <a:t> </a:t>
            </a:r>
            <a:r>
              <a:rPr lang="en-GB" dirty="0" err="1"/>
              <a:t>maith</a:t>
            </a:r>
            <a:r>
              <a:rPr lang="en-GB" dirty="0"/>
              <a:t>, </a:t>
            </a:r>
            <a:r>
              <a:rPr lang="en-GB" dirty="0" err="1"/>
              <a:t>sábhálann</a:t>
            </a:r>
            <a:r>
              <a:rPr lang="en-GB" dirty="0"/>
              <a:t> </a:t>
            </a:r>
            <a:r>
              <a:rPr lang="en-GB" dirty="0" err="1"/>
              <a:t>sé</a:t>
            </a:r>
            <a:r>
              <a:rPr lang="en-GB" dirty="0"/>
              <a:t> </a:t>
            </a:r>
            <a:r>
              <a:rPr lang="en-GB" dirty="0" err="1"/>
              <a:t>airgead</a:t>
            </a:r>
            <a:r>
              <a:rPr lang="en-GB" dirty="0"/>
              <a:t> don </a:t>
            </a:r>
            <a:r>
              <a:rPr lang="en-GB" dirty="0" err="1"/>
              <a:t>chumann</a:t>
            </a:r>
            <a:r>
              <a:rPr lang="en-GB" dirty="0"/>
              <a:t> </a:t>
            </a:r>
            <a:r>
              <a:rPr lang="en-GB" dirty="0" err="1"/>
              <a:t>carthanachta</a:t>
            </a:r>
            <a:r>
              <a:rPr lang="en-GB" dirty="0"/>
              <a:t>, </a:t>
            </a:r>
            <a:r>
              <a:rPr lang="en-GB" dirty="0" err="1"/>
              <a:t>ós</a:t>
            </a:r>
            <a:r>
              <a:rPr lang="en-GB" dirty="0"/>
              <a:t> </a:t>
            </a:r>
            <a:r>
              <a:rPr lang="en-GB" dirty="0" err="1"/>
              <a:t>rud</a:t>
            </a:r>
            <a:r>
              <a:rPr lang="en-GB" dirty="0"/>
              <a:t> </a:t>
            </a:r>
            <a:r>
              <a:rPr lang="en-GB" dirty="0" err="1"/>
              <a:t>é</a:t>
            </a:r>
            <a:r>
              <a:rPr lang="en-GB" dirty="0"/>
              <a:t> </a:t>
            </a:r>
            <a:r>
              <a:rPr lang="en-GB" dirty="0" err="1"/>
              <a:t>nach</a:t>
            </a:r>
            <a:r>
              <a:rPr lang="en-GB" dirty="0"/>
              <a:t> </a:t>
            </a:r>
            <a:r>
              <a:rPr lang="en-GB" dirty="0" err="1"/>
              <a:t>mbíonn</a:t>
            </a:r>
            <a:r>
              <a:rPr lang="en-GB" dirty="0"/>
              <a:t> </a:t>
            </a:r>
            <a:r>
              <a:rPr lang="en-GB" dirty="0" err="1"/>
              <a:t>orthu</a:t>
            </a:r>
            <a:r>
              <a:rPr lang="en-GB" dirty="0"/>
              <a:t> </a:t>
            </a:r>
            <a:r>
              <a:rPr lang="en-GB" dirty="0" err="1"/>
              <a:t>airgead</a:t>
            </a:r>
            <a:r>
              <a:rPr lang="en-GB" dirty="0"/>
              <a:t> a </a:t>
            </a:r>
            <a:r>
              <a:rPr lang="en-GB" dirty="0" err="1"/>
              <a:t>íoc</a:t>
            </a:r>
            <a:r>
              <a:rPr lang="en-GB" dirty="0"/>
              <a:t> le </a:t>
            </a:r>
            <a:r>
              <a:rPr lang="en-GB" dirty="0" err="1"/>
              <a:t>duine</a:t>
            </a:r>
            <a:r>
              <a:rPr lang="en-GB" dirty="0"/>
              <a:t> </a:t>
            </a:r>
            <a:r>
              <a:rPr lang="en-GB" dirty="0" err="1"/>
              <a:t>eile</a:t>
            </a:r>
            <a:r>
              <a:rPr lang="en-GB" dirty="0"/>
              <a:t> a </a:t>
            </a:r>
            <a:r>
              <a:rPr lang="en-GB" dirty="0" err="1"/>
              <a:t>chuideodh</a:t>
            </a:r>
            <a:r>
              <a:rPr lang="en-GB" dirty="0"/>
              <a:t> </a:t>
            </a:r>
            <a:r>
              <a:rPr lang="en-GB" dirty="0" err="1"/>
              <a:t>léi</a:t>
            </a:r>
            <a:r>
              <a:rPr lang="en-GB" dirty="0"/>
              <a:t>. </a:t>
            </a:r>
          </a:p>
          <a:p>
            <a:r>
              <a:rPr lang="en-GB" dirty="0"/>
              <a:t> Is </a:t>
            </a:r>
            <a:r>
              <a:rPr lang="en-GB" dirty="0" err="1"/>
              <a:t>iomaí</a:t>
            </a:r>
            <a:r>
              <a:rPr lang="en-GB" dirty="0"/>
              <a:t> </a:t>
            </a:r>
            <a:r>
              <a:rPr lang="en-GB" dirty="0" err="1"/>
              <a:t>eagraíocht</a:t>
            </a:r>
            <a:r>
              <a:rPr lang="en-GB" dirty="0"/>
              <a:t> a </a:t>
            </a:r>
            <a:r>
              <a:rPr lang="en-GB" dirty="0" err="1"/>
              <a:t>úsáideann</a:t>
            </a:r>
            <a:r>
              <a:rPr lang="en-GB" dirty="0"/>
              <a:t> an IS </a:t>
            </a:r>
            <a:r>
              <a:rPr lang="en-GB" dirty="0" err="1"/>
              <a:t>níos</a:t>
            </a:r>
            <a:r>
              <a:rPr lang="en-GB" dirty="0"/>
              <a:t> </a:t>
            </a:r>
            <a:r>
              <a:rPr lang="en-GB" dirty="0" err="1"/>
              <a:t>mó</a:t>
            </a:r>
            <a:r>
              <a:rPr lang="en-GB" dirty="0"/>
              <a:t> le </a:t>
            </a:r>
            <a:r>
              <a:rPr lang="en-GB" dirty="0" err="1"/>
              <a:t>cuidiú</a:t>
            </a:r>
            <a:r>
              <a:rPr lang="en-GB" dirty="0"/>
              <a:t> leis an </a:t>
            </a:r>
            <a:r>
              <a:rPr lang="en-GB" dirty="0" err="1"/>
              <a:t>táirgiúlacht</a:t>
            </a:r>
            <a:r>
              <a:rPr lang="en-GB" dirty="0"/>
              <a:t>. I </a:t>
            </a:r>
            <a:r>
              <a:rPr lang="en-GB" dirty="0" err="1"/>
              <a:t>roinnt</a:t>
            </a:r>
            <a:r>
              <a:rPr lang="en-GB" dirty="0"/>
              <a:t> </a:t>
            </a:r>
            <a:r>
              <a:rPr lang="en-GB" dirty="0" err="1"/>
              <a:t>staidéar</a:t>
            </a:r>
            <a:r>
              <a:rPr lang="en-GB" dirty="0"/>
              <a:t> a </a:t>
            </a:r>
            <a:r>
              <a:rPr lang="en-GB" dirty="0" err="1"/>
              <a:t>rinneadh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</a:t>
            </a:r>
            <a:r>
              <a:rPr lang="en-GB" dirty="0" err="1"/>
              <a:t>shlite</a:t>
            </a:r>
            <a:r>
              <a:rPr lang="en-GB" dirty="0"/>
              <a:t> </a:t>
            </a:r>
            <a:r>
              <a:rPr lang="en-GB" dirty="0" err="1"/>
              <a:t>beatha</a:t>
            </a:r>
            <a:r>
              <a:rPr lang="en-GB" dirty="0"/>
              <a:t> </a:t>
            </a:r>
            <a:r>
              <a:rPr lang="en-GB" dirty="0" err="1"/>
              <a:t>amhail</a:t>
            </a:r>
            <a:r>
              <a:rPr lang="en-GB" dirty="0"/>
              <a:t> </a:t>
            </a:r>
            <a:r>
              <a:rPr lang="en-GB" dirty="0" err="1"/>
              <a:t>códóirí</a:t>
            </a:r>
            <a:r>
              <a:rPr lang="en-GB" dirty="0"/>
              <a:t>, </a:t>
            </a:r>
            <a:r>
              <a:rPr lang="en-GB" dirty="0" err="1"/>
              <a:t>oibrithe</a:t>
            </a:r>
            <a:r>
              <a:rPr lang="en-GB" dirty="0"/>
              <a:t> </a:t>
            </a:r>
            <a:r>
              <a:rPr lang="en-GB" dirty="0" err="1"/>
              <a:t>i</a:t>
            </a:r>
            <a:r>
              <a:rPr lang="en-GB" dirty="0"/>
              <a:t> </a:t>
            </a:r>
            <a:r>
              <a:rPr lang="en-GB" dirty="0" err="1"/>
              <a:t>lárionaid</a:t>
            </a:r>
            <a:r>
              <a:rPr lang="en-GB" dirty="0"/>
              <a:t> </a:t>
            </a:r>
            <a:r>
              <a:rPr lang="en-GB" dirty="0" err="1"/>
              <a:t>glaonna</a:t>
            </a:r>
            <a:r>
              <a:rPr lang="en-GB" dirty="0"/>
              <a:t> </a:t>
            </a:r>
            <a:r>
              <a:rPr lang="en-GB" dirty="0" err="1"/>
              <a:t>agus</a:t>
            </a:r>
            <a:r>
              <a:rPr lang="en-GB" dirty="0"/>
              <a:t> </a:t>
            </a:r>
            <a:r>
              <a:rPr lang="en-GB" dirty="0" err="1"/>
              <a:t>fiú</a:t>
            </a:r>
            <a:r>
              <a:rPr lang="en-GB" dirty="0"/>
              <a:t> </a:t>
            </a:r>
            <a:r>
              <a:rPr lang="en-GB" dirty="0" err="1"/>
              <a:t>amháin</a:t>
            </a:r>
            <a:r>
              <a:rPr lang="en-GB" dirty="0"/>
              <a:t> </a:t>
            </a:r>
            <a:r>
              <a:rPr lang="en-GB" dirty="0" err="1"/>
              <a:t>tiománaithe</a:t>
            </a:r>
            <a:r>
              <a:rPr lang="en-GB" dirty="0"/>
              <a:t> </a:t>
            </a:r>
            <a:r>
              <a:rPr lang="en-GB" dirty="0" err="1"/>
              <a:t>tacsaí</a:t>
            </a:r>
            <a:r>
              <a:rPr lang="en-GB" dirty="0"/>
              <a:t>, </a:t>
            </a:r>
            <a:r>
              <a:rPr lang="en-GB" dirty="0" err="1"/>
              <a:t>bhí</a:t>
            </a:r>
            <a:r>
              <a:rPr lang="en-GB" dirty="0"/>
              <a:t> </a:t>
            </a:r>
            <a:r>
              <a:rPr lang="en-GB" dirty="0" err="1"/>
              <a:t>sé</a:t>
            </a:r>
            <a:r>
              <a:rPr lang="en-GB" dirty="0"/>
              <a:t> </a:t>
            </a:r>
            <a:r>
              <a:rPr lang="en-GB" dirty="0" err="1"/>
              <a:t>faighte</a:t>
            </a:r>
            <a:r>
              <a:rPr lang="en-GB" dirty="0"/>
              <a:t> </a:t>
            </a:r>
            <a:r>
              <a:rPr lang="en-GB" dirty="0" err="1"/>
              <a:t>amach</a:t>
            </a:r>
            <a:r>
              <a:rPr lang="en-GB" dirty="0"/>
              <a:t> gur </a:t>
            </a:r>
            <a:r>
              <a:rPr lang="en-GB" dirty="0" err="1"/>
              <a:t>féidir</a:t>
            </a:r>
            <a:r>
              <a:rPr lang="en-GB" dirty="0"/>
              <a:t> </a:t>
            </a:r>
            <a:r>
              <a:rPr lang="en-GB" dirty="0" err="1"/>
              <a:t>tascanna</a:t>
            </a:r>
            <a:r>
              <a:rPr lang="en-GB" dirty="0"/>
              <a:t> a </a:t>
            </a:r>
            <a:r>
              <a:rPr lang="en-GB" dirty="0" err="1"/>
              <a:t>dhéanamh</a:t>
            </a:r>
            <a:r>
              <a:rPr lang="en-GB" dirty="0"/>
              <a:t> </a:t>
            </a:r>
            <a:r>
              <a:rPr lang="en-GB" dirty="0" err="1"/>
              <a:t>níos</a:t>
            </a:r>
            <a:r>
              <a:rPr lang="en-GB" dirty="0"/>
              <a:t> </a:t>
            </a:r>
            <a:r>
              <a:rPr lang="en-GB" dirty="0" err="1"/>
              <a:t>gaiste</a:t>
            </a:r>
            <a:r>
              <a:rPr lang="en-GB" dirty="0"/>
              <a:t> le </a:t>
            </a:r>
            <a:r>
              <a:rPr lang="en-GB" dirty="0" err="1"/>
              <a:t>húsáid</a:t>
            </a:r>
            <a:r>
              <a:rPr lang="en-GB" dirty="0"/>
              <a:t> IS.     Ach </a:t>
            </a:r>
            <a:r>
              <a:rPr lang="en-GB" dirty="0" err="1"/>
              <a:t>é</a:t>
            </a:r>
            <a:r>
              <a:rPr lang="en-GB" dirty="0"/>
              <a:t> sin </a:t>
            </a:r>
            <a:r>
              <a:rPr lang="en-GB" dirty="0" err="1"/>
              <a:t>ráite</a:t>
            </a:r>
            <a:r>
              <a:rPr lang="en-GB" dirty="0"/>
              <a:t>, </a:t>
            </a:r>
            <a:r>
              <a:rPr lang="en-GB" dirty="0" err="1"/>
              <a:t>ní</a:t>
            </a:r>
            <a:r>
              <a:rPr lang="en-GB" dirty="0"/>
              <a:t> </a:t>
            </a:r>
            <a:r>
              <a:rPr lang="en-GB" dirty="0" err="1"/>
              <a:t>dhearnadh</a:t>
            </a:r>
            <a:r>
              <a:rPr lang="en-GB" dirty="0"/>
              <a:t> </a:t>
            </a:r>
            <a:r>
              <a:rPr lang="en-GB" dirty="0" err="1"/>
              <a:t>staidéar</a:t>
            </a:r>
            <a:r>
              <a:rPr lang="en-GB" dirty="0"/>
              <a:t> </a:t>
            </a:r>
            <a:r>
              <a:rPr lang="en-GB" dirty="0" err="1"/>
              <a:t>cuimsitheach</a:t>
            </a:r>
            <a:r>
              <a:rPr lang="en-GB" dirty="0"/>
              <a:t> air </a:t>
            </a:r>
            <a:r>
              <a:rPr lang="en-GB" dirty="0" err="1"/>
              <a:t>seo</a:t>
            </a:r>
            <a:r>
              <a:rPr lang="en-GB" dirty="0"/>
              <a:t> go </a:t>
            </a:r>
            <a:r>
              <a:rPr lang="en-GB" dirty="0" err="1"/>
              <a:t>fóill</a:t>
            </a:r>
            <a:r>
              <a:rPr lang="en-GB" dirty="0"/>
              <a:t>.   Is </a:t>
            </a:r>
            <a:r>
              <a:rPr lang="en-GB" dirty="0" err="1"/>
              <a:t>féidir</a:t>
            </a:r>
            <a:r>
              <a:rPr lang="en-GB" dirty="0"/>
              <a:t> go </a:t>
            </a:r>
            <a:r>
              <a:rPr lang="en-GB" dirty="0" err="1"/>
              <a:t>mbeidh</a:t>
            </a:r>
            <a:r>
              <a:rPr lang="en-GB" dirty="0"/>
              <a:t> </a:t>
            </a:r>
            <a:r>
              <a:rPr lang="en-GB" dirty="0" err="1"/>
              <a:t>roinnt</a:t>
            </a:r>
            <a:r>
              <a:rPr lang="en-GB" dirty="0"/>
              <a:t> </a:t>
            </a:r>
            <a:r>
              <a:rPr lang="en-GB" dirty="0" err="1"/>
              <a:t>daoine</a:t>
            </a:r>
            <a:r>
              <a:rPr lang="en-GB" dirty="0"/>
              <a:t> </a:t>
            </a:r>
            <a:r>
              <a:rPr lang="en-GB" dirty="0" err="1"/>
              <a:t>buartha</a:t>
            </a:r>
            <a:r>
              <a:rPr lang="en-GB" dirty="0"/>
              <a:t> </a:t>
            </a:r>
            <a:r>
              <a:rPr lang="en-GB" dirty="0" err="1"/>
              <a:t>fán</a:t>
            </a:r>
            <a:r>
              <a:rPr lang="en-GB" dirty="0"/>
              <a:t> </a:t>
            </a:r>
            <a:r>
              <a:rPr lang="en-GB" dirty="0" err="1"/>
              <a:t>tionchar</a:t>
            </a:r>
            <a:r>
              <a:rPr lang="en-GB" dirty="0"/>
              <a:t> a </a:t>
            </a:r>
            <a:r>
              <a:rPr lang="en-GB" dirty="0" err="1"/>
              <a:t>imreoidh</a:t>
            </a:r>
            <a:r>
              <a:rPr lang="en-GB" dirty="0"/>
              <a:t> </a:t>
            </a:r>
            <a:r>
              <a:rPr lang="en-GB" dirty="0" err="1"/>
              <a:t>sé</a:t>
            </a:r>
            <a:r>
              <a:rPr lang="en-GB" dirty="0"/>
              <a:t> </a:t>
            </a:r>
            <a:r>
              <a:rPr lang="en-GB" dirty="0" err="1"/>
              <a:t>seo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an </a:t>
            </a:r>
            <a:r>
              <a:rPr lang="en-GB" dirty="0" err="1"/>
              <a:t>fhostaíocht</a:t>
            </a:r>
            <a:r>
              <a:rPr lang="en-GB" dirty="0"/>
              <a:t>, </a:t>
            </a:r>
            <a:r>
              <a:rPr lang="en-GB" dirty="0" err="1"/>
              <a:t>agus</a:t>
            </a:r>
            <a:r>
              <a:rPr lang="en-GB" dirty="0"/>
              <a:t> go </a:t>
            </a:r>
            <a:r>
              <a:rPr lang="en-GB" dirty="0" err="1"/>
              <a:t>gcaillfidh</a:t>
            </a:r>
            <a:r>
              <a:rPr lang="en-GB" dirty="0"/>
              <a:t> </a:t>
            </a:r>
            <a:r>
              <a:rPr lang="en-GB" dirty="0" err="1"/>
              <a:t>roinnt</a:t>
            </a:r>
            <a:r>
              <a:rPr lang="en-GB" dirty="0"/>
              <a:t> </a:t>
            </a:r>
            <a:r>
              <a:rPr lang="en-GB" dirty="0" err="1"/>
              <a:t>daoine</a:t>
            </a:r>
            <a:r>
              <a:rPr lang="en-GB" dirty="0"/>
              <a:t> a </a:t>
            </a:r>
            <a:r>
              <a:rPr lang="en-GB" dirty="0" err="1"/>
              <a:t>bpost</a:t>
            </a:r>
            <a:r>
              <a:rPr lang="en-GB" dirty="0"/>
              <a:t> mar </a:t>
            </a:r>
            <a:r>
              <a:rPr lang="en-GB" dirty="0" err="1"/>
              <a:t>gheall</a:t>
            </a:r>
            <a:r>
              <a:rPr lang="en-GB" dirty="0"/>
              <a:t> </a:t>
            </a:r>
            <a:r>
              <a:rPr lang="en-GB" dirty="0" err="1"/>
              <a:t>ar</a:t>
            </a:r>
            <a:r>
              <a:rPr lang="en-GB" dirty="0"/>
              <a:t> IS. 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B27DC93-878B-ED75-5C45-15D2E29B7669}"/>
              </a:ext>
            </a:extLst>
          </p:cNvPr>
          <p:cNvGrpSpPr/>
          <p:nvPr/>
        </p:nvGrpSpPr>
        <p:grpSpPr>
          <a:xfrm>
            <a:off x="2247900" y="317500"/>
            <a:ext cx="9220199" cy="1117600"/>
            <a:chOff x="2247900" y="317500"/>
            <a:chExt cx="9220199" cy="1117600"/>
          </a:xfrm>
        </p:grpSpPr>
        <p:pic>
          <p:nvPicPr>
            <p:cNvPr id="4" name="Picture 3" descr="A green rectangular object with a black background&#10;&#10;AI-generated content may be incorrect.">
              <a:extLst>
                <a:ext uri="{FF2B5EF4-FFF2-40B4-BE49-F238E27FC236}">
                  <a16:creationId xmlns:a16="http://schemas.microsoft.com/office/drawing/2014/main" id="{C286AF2C-ED13-9F14-58F4-0D900F0E7B1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247900" y="317500"/>
              <a:ext cx="6362700" cy="11176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2F16945-0C31-4279-1697-D7206924C752}"/>
                </a:ext>
              </a:extLst>
            </p:cNvPr>
            <p:cNvSpPr txBox="1"/>
            <p:nvPr/>
          </p:nvSpPr>
          <p:spPr>
            <a:xfrm>
              <a:off x="2494286" y="560282"/>
              <a:ext cx="897381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‘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Ligeann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IS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dom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bheith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níos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táirgiúla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.’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5344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709F1A-98C0-9737-D441-4C8303F75E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yellow rectangle with a white background&#10;&#10;AI-generated content may be incorrect.">
            <a:extLst>
              <a:ext uri="{FF2B5EF4-FFF2-40B4-BE49-F238E27FC236}">
                <a16:creationId xmlns:a16="http://schemas.microsoft.com/office/drawing/2014/main" id="{31B2B419-792E-0D6D-ED02-983F79D3D85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4242" cy="6856740"/>
          </a:xfrm>
          <a:prstGeom prst="rect">
            <a:avLst/>
          </a:prstGeom>
        </p:spPr>
      </p:pic>
      <p:pic>
        <p:nvPicPr>
          <p:cNvPr id="5" name="Picture 4" descr="A cartoon of a child in an orange hoodie&#10;&#10;AI-generated content may be incorrect.">
            <a:extLst>
              <a:ext uri="{FF2B5EF4-FFF2-40B4-BE49-F238E27FC236}">
                <a16:creationId xmlns:a16="http://schemas.microsoft.com/office/drawing/2014/main" id="{FBDC955C-8D29-85FF-088E-B4831D45A9D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79653" y="2247440"/>
            <a:ext cx="2930487" cy="392200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00EA8F3-DF8F-B928-4333-0D0629F09094}"/>
              </a:ext>
            </a:extLst>
          </p:cNvPr>
          <p:cNvSpPr txBox="1"/>
          <p:nvPr/>
        </p:nvSpPr>
        <p:spPr>
          <a:xfrm>
            <a:off x="4400550" y="1430110"/>
            <a:ext cx="6638926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Thosaigh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Eshani ag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baint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úsáid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as an IS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cuid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mhór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ón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chéad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uair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chuala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sí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fúithi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Taitníonn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léi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scéalta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dánta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scríobh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bhainfeadh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sí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úsáid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as an IS le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smaointe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fháil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nó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cuidiú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léi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nuair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bhíonn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sé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greamaithe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Le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himeacht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ama,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chonaic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sí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raibh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sí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ag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brath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IS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níos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minice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mar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gheall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mbíonn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sé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níos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gaiste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níos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fusa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sin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dhéanamh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I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ndiaidh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tamaill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d’aithin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sí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raibh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sí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gcónaí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ag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baint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úsáid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as an IS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í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mbun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scríbhneoireachta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chinn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amhlaidh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dhéanamh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thuilleadh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úsáid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bhaint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as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níos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mó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dá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cuid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smaointe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féin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  <a:p>
            <a:pPr>
              <a:spcBef>
                <a:spcPts val="1200"/>
              </a:spcBef>
            </a:pP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iomaí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duine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úsáideann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IS mar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gheall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síleann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siad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bhfuil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IS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cuidiúil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tascanna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chríochnú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nó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hinspioráid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fháil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Ach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maíonn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roinnt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taighdeoirí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gur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féidir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róspleáchas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IS an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éagsúlacht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smaointe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bhíonn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ag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daoine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laghdú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dtiocfadh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leis sin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tionchair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fhadtéarmacha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imirt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dóigh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smaoiníonn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daoine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DAE649F-50E7-FD7A-36B2-0A4C3B664C4E}"/>
              </a:ext>
            </a:extLst>
          </p:cNvPr>
          <p:cNvGrpSpPr/>
          <p:nvPr/>
        </p:nvGrpSpPr>
        <p:grpSpPr>
          <a:xfrm>
            <a:off x="2197100" y="292100"/>
            <a:ext cx="9525000" cy="1138010"/>
            <a:chOff x="2197100" y="292100"/>
            <a:chExt cx="9525000" cy="1138010"/>
          </a:xfrm>
        </p:grpSpPr>
        <p:pic>
          <p:nvPicPr>
            <p:cNvPr id="4" name="Picture 3" descr="A green rectangular object with a black background&#10;&#10;AI-generated content may be incorrect.">
              <a:extLst>
                <a:ext uri="{FF2B5EF4-FFF2-40B4-BE49-F238E27FC236}">
                  <a16:creationId xmlns:a16="http://schemas.microsoft.com/office/drawing/2014/main" id="{4F13C967-676B-EC10-1F85-9C9F6E41F97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197100" y="292100"/>
              <a:ext cx="9525000" cy="113801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0B2FC069-2CB2-EE10-1C61-AC22E36C1D77}"/>
                </a:ext>
              </a:extLst>
            </p:cNvPr>
            <p:cNvSpPr txBox="1"/>
            <p:nvPr/>
          </p:nvSpPr>
          <p:spPr>
            <a:xfrm>
              <a:off x="2478220" y="555981"/>
              <a:ext cx="904068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‘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Bíonn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níos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lú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cruthaitheachta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ag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daoine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mar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gheall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ar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an IS.’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27442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6723CE-3BDE-FB92-113E-CBF5957D96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yellow rectangle with a white background&#10;&#10;AI-generated content may be incorrect.">
            <a:extLst>
              <a:ext uri="{FF2B5EF4-FFF2-40B4-BE49-F238E27FC236}">
                <a16:creationId xmlns:a16="http://schemas.microsoft.com/office/drawing/2014/main" id="{405F246C-FC75-5385-19F0-B18FBF712D9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59"/>
            <a:ext cx="12192000" cy="6855479"/>
          </a:xfrm>
          <a:prstGeom prst="rect">
            <a:avLst/>
          </a:prstGeom>
        </p:spPr>
      </p:pic>
      <p:pic>
        <p:nvPicPr>
          <p:cNvPr id="5" name="Picture 4" descr="A cartoon of a child&#10;&#10;AI-generated content may be incorrect.">
            <a:extLst>
              <a:ext uri="{FF2B5EF4-FFF2-40B4-BE49-F238E27FC236}">
                <a16:creationId xmlns:a16="http://schemas.microsoft.com/office/drawing/2014/main" id="{A795F725-91C8-9107-2E95-1AB65DD4EAF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78805" y="1916934"/>
            <a:ext cx="2831336" cy="426352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170B35D-5444-207D-B69E-6DF9D3EAFC39}"/>
              </a:ext>
            </a:extLst>
          </p:cNvPr>
          <p:cNvSpPr txBox="1"/>
          <p:nvPr/>
        </p:nvSpPr>
        <p:spPr>
          <a:xfrm>
            <a:off x="4400549" y="1236770"/>
            <a:ext cx="6896101" cy="4733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Síleann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André go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mbíonn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gléasanna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ina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chuidiú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ag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iarraidh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tascanna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chur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gcrích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ceisteanna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fhreagairt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Agus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ag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baint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úsáid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as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lá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amháin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d’aithin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sé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raibh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sí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ag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tagairt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siar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rud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éigin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roinn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sé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lá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roimhe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Dar leis,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ea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stórálann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sé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fhaisnéis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s’aige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féin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b’fhéidir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mbeadh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sé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ag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stóráil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faisnéis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eile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faoi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Ina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dhiaidh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sin,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roghnaigh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sé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aon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fhaisnéis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roinnt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seachas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méid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mbeadh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sé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compordach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roinnt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poiblí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  <a:p>
            <a:pPr>
              <a:spcBef>
                <a:spcPts val="1200"/>
              </a:spcBef>
            </a:pP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iomaí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ardán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úsáideann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faisnéis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atá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bailithe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aige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lena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múnlaí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oiliúint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mhionchoigeartú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sin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ráite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b’fhéidir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nach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smaoineodh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daoine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bhfuil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úsáid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á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bhaint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as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gcuid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faisnéise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nuair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thosaíonn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siad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ag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baint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úsáid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as an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ardán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Maidir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roinnt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múnlaí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b’fhéidir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mbeifeá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ábalta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tuilleadh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eolais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fháil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air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seo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sna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téarmaí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coinníollacha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ach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thiocfadh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leis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seo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bheith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níos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doiligh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maidir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múnlaí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eile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Chomh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maith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b’fhéidir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dtosaíonn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aip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</a:rPr>
              <a:t>atá</a:t>
            </a:r>
            <a:r>
              <a:rPr lang="en-GB" sz="152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úsáid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agat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cheana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féin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ag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baint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úsáid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as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feidhmiúlacht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IS,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b’fhéidir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nach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mbeadh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fhios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ag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úsáideoirí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bhfuil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úsáid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á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bhaint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as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mionsonraí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anois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leis an IS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oiliúint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Uaireanta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b’fhéidir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mbeifeá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ábalta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chuid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socruithe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maidir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leis an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dóigh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n-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úsáideann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IS do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chuid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faisnéise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choigeartú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4585668-C24B-1A24-3459-4EA0D4F87501}"/>
              </a:ext>
            </a:extLst>
          </p:cNvPr>
          <p:cNvGrpSpPr/>
          <p:nvPr/>
        </p:nvGrpSpPr>
        <p:grpSpPr>
          <a:xfrm>
            <a:off x="2209800" y="292100"/>
            <a:ext cx="8963025" cy="1181100"/>
            <a:chOff x="2209800" y="292100"/>
            <a:chExt cx="8963025" cy="1181100"/>
          </a:xfrm>
        </p:grpSpPr>
        <p:pic>
          <p:nvPicPr>
            <p:cNvPr id="4" name="Picture 3" descr="A green rectangular object with a black background&#10;&#10;AI-generated content may be incorrect.">
              <a:extLst>
                <a:ext uri="{FF2B5EF4-FFF2-40B4-BE49-F238E27FC236}">
                  <a16:creationId xmlns:a16="http://schemas.microsoft.com/office/drawing/2014/main" id="{7801DB9E-B745-9662-A172-02F8B387B7A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209800" y="292100"/>
              <a:ext cx="8229600" cy="11811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B6CC6B0D-111F-B7F0-54F9-163C66B48316}"/>
                </a:ext>
              </a:extLst>
            </p:cNvPr>
            <p:cNvSpPr txBox="1"/>
            <p:nvPr/>
          </p:nvSpPr>
          <p:spPr>
            <a:xfrm>
              <a:off x="2483309" y="564380"/>
              <a:ext cx="8689516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‘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Bím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cúramach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fán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fhaisnéis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a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roinnim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le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múnlaí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IS’.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33183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72DD33-9B9E-D5C8-A371-3FA22CFD70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yellow rectangle with a white background&#10;&#10;AI-generated content may be incorrect.">
            <a:extLst>
              <a:ext uri="{FF2B5EF4-FFF2-40B4-BE49-F238E27FC236}">
                <a16:creationId xmlns:a16="http://schemas.microsoft.com/office/drawing/2014/main" id="{CB5668BD-A55F-E669-C08D-DAAC7CF8BC7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59"/>
            <a:ext cx="12192000" cy="6855479"/>
          </a:xfrm>
          <a:prstGeom prst="rect">
            <a:avLst/>
          </a:prstGeom>
        </p:spPr>
      </p:pic>
      <p:pic>
        <p:nvPicPr>
          <p:cNvPr id="5" name="Picture 4" descr="A cartoon of a child&#10;&#10;AI-generated content may be incorrect.">
            <a:extLst>
              <a:ext uri="{FF2B5EF4-FFF2-40B4-BE49-F238E27FC236}">
                <a16:creationId xmlns:a16="http://schemas.microsoft.com/office/drawing/2014/main" id="{B89CF77C-D04B-BD9E-ECFF-DAD1579CE27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00838" y="1861851"/>
            <a:ext cx="2831335" cy="431861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710FFE5A-B931-EECB-B241-06B5504EAAE0}"/>
              </a:ext>
            </a:extLst>
          </p:cNvPr>
          <p:cNvSpPr txBox="1"/>
          <p:nvPr/>
        </p:nvSpPr>
        <p:spPr>
          <a:xfrm>
            <a:off x="4410075" y="2096860"/>
            <a:ext cx="6724650" cy="28192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maith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Narek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íomhánna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chruthú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ag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baint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úsáid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as an IS. Nuair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chruthaíonn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sé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íomhánna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thug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sé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fá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deara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gur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minic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roghnaítear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gnéithe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áirithe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den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phictiúr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bunaithe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steiréitíopaí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Mar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shampla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an t-am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mhaith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leis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íomhá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dhochtúir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chruthú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ghlac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sé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leis gur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maith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leis go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mbeadh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sé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ina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dhochtúir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firinscneach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Bíonn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Narek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moltaí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thugann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sé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dhéanamh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iontach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sainiúil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anois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cinnte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dhéanamh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nach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leanann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sé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smaointe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claonta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  <a:p>
            <a:pPr>
              <a:spcBef>
                <a:spcPts val="1200"/>
              </a:spcBef>
            </a:pP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bhíonn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múnla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oilte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bunaithe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fhaisnéis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chlaonta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seo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d’fhéadfadh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</a:rPr>
              <a:t>sé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glacadh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leis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seo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iad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chur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chun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cinn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B’fhéidir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n-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éireodh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daoine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féin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bhíonn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ag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plé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leo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níos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claonta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5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fosta</a:t>
            </a:r>
            <a:r>
              <a:rPr lang="en-GB" sz="15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C76D71F-26AE-4A6F-8CEA-A8DB7E6F4718}"/>
              </a:ext>
            </a:extLst>
          </p:cNvPr>
          <p:cNvGrpSpPr/>
          <p:nvPr/>
        </p:nvGrpSpPr>
        <p:grpSpPr>
          <a:xfrm>
            <a:off x="2209800" y="266700"/>
            <a:ext cx="5816600" cy="1155700"/>
            <a:chOff x="2209800" y="266700"/>
            <a:chExt cx="5816600" cy="1155700"/>
          </a:xfrm>
        </p:grpSpPr>
        <p:pic>
          <p:nvPicPr>
            <p:cNvPr id="4" name="Picture 3" descr="A green rectangular object with a black background&#10;&#10;AI-generated content may be incorrect.">
              <a:extLst>
                <a:ext uri="{FF2B5EF4-FFF2-40B4-BE49-F238E27FC236}">
                  <a16:creationId xmlns:a16="http://schemas.microsoft.com/office/drawing/2014/main" id="{50DCEC49-772D-11A3-4C66-7C7585618DB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209800" y="266700"/>
              <a:ext cx="5257800" cy="11557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9B01AE1-4863-8034-ACAE-74BAE9A14973}"/>
                </a:ext>
              </a:extLst>
            </p:cNvPr>
            <p:cNvSpPr txBox="1"/>
            <p:nvPr/>
          </p:nvSpPr>
          <p:spPr>
            <a:xfrm>
              <a:off x="2478946" y="563305"/>
              <a:ext cx="554745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Bef>
                  <a:spcPts val="1200"/>
                </a:spcBef>
              </a:pP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‘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Bíonn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achan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ghléas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 IS </a:t>
              </a:r>
              <a:r>
                <a:rPr lang="en-GB" sz="2000" b="1" dirty="0" err="1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claonta</a:t>
              </a:r>
              <a:r>
                <a:rPr lang="en-GB" sz="2000" b="1" dirty="0"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.’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48027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1A320B-793A-D031-8336-1DB5D3D0FB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orange and white background&#10;&#10;AI-generated content may be incorrect.">
            <a:extLst>
              <a:ext uri="{FF2B5EF4-FFF2-40B4-BE49-F238E27FC236}">
                <a16:creationId xmlns:a16="http://schemas.microsoft.com/office/drawing/2014/main" id="{1866AD43-DD0B-DAF4-9846-8C2F60FAF3C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4242" cy="6856740"/>
          </a:xfrm>
          <a:prstGeom prst="rect">
            <a:avLst/>
          </a:prstGeom>
        </p:spPr>
      </p:pic>
      <p:pic>
        <p:nvPicPr>
          <p:cNvPr id="7" name="Picture 6" descr="A computer screen shot of a circuit board&#10;&#10;AI-generated content may be incorrect.">
            <a:extLst>
              <a:ext uri="{FF2B5EF4-FFF2-40B4-BE49-F238E27FC236}">
                <a16:creationId xmlns:a16="http://schemas.microsoft.com/office/drawing/2014/main" id="{3D5C92D8-3532-42BD-DBF0-5E8F548CA9E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1260"/>
            <a:ext cx="12192001" cy="6855480"/>
          </a:xfrm>
          <a:prstGeom prst="rect">
            <a:avLst/>
          </a:prstGeom>
        </p:spPr>
      </p:pic>
      <p:pic>
        <p:nvPicPr>
          <p:cNvPr id="40" name="Picture 39" descr="A black rectangle with a white rectangle in the middle&#10;&#10;AI-generated content may be incorrect.">
            <a:extLst>
              <a:ext uri="{FF2B5EF4-FFF2-40B4-BE49-F238E27FC236}">
                <a16:creationId xmlns:a16="http://schemas.microsoft.com/office/drawing/2014/main" id="{6ED9DC15-AE83-AA76-7ABE-FE4063AD65D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37718" y="1865870"/>
            <a:ext cx="7846541" cy="306447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DD1B8AD-9215-3681-8F5E-412619543BC6}"/>
              </a:ext>
            </a:extLst>
          </p:cNvPr>
          <p:cNvSpPr txBox="1"/>
          <p:nvPr/>
        </p:nvSpPr>
        <p:spPr>
          <a:xfrm>
            <a:off x="2462668" y="3105832"/>
            <a:ext cx="726666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Sleamhnáin</a:t>
            </a:r>
            <a:r>
              <a:rPr lang="en-GB" sz="3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</a:t>
            </a:r>
            <a:r>
              <a:rPr lang="en-GB" sz="36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níos</a:t>
            </a:r>
            <a:r>
              <a:rPr lang="en-GB" sz="3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36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lú</a:t>
            </a:r>
            <a:r>
              <a:rPr lang="en-GB" sz="3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36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téacs</a:t>
            </a:r>
            <a:endParaRPr lang="en-GB" sz="3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271009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 descr="A orange and white background&#10;&#10;AI-generated content may be incorrect.">
            <a:extLst>
              <a:ext uri="{FF2B5EF4-FFF2-40B4-BE49-F238E27FC236}">
                <a16:creationId xmlns:a16="http://schemas.microsoft.com/office/drawing/2014/main" id="{8473C9F8-1454-C3C5-3F7E-DE4466438F4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59"/>
            <a:ext cx="12192000" cy="6855479"/>
          </a:xfrm>
          <a:prstGeom prst="rect">
            <a:avLst/>
          </a:prstGeom>
        </p:spPr>
      </p:pic>
      <p:pic>
        <p:nvPicPr>
          <p:cNvPr id="36" name="Picture 35" descr="A close up of a computer&#10;&#10;AI-generated content may be incorrect.">
            <a:extLst>
              <a:ext uri="{FF2B5EF4-FFF2-40B4-BE49-F238E27FC236}">
                <a16:creationId xmlns:a16="http://schemas.microsoft.com/office/drawing/2014/main" id="{03D68EB5-F439-62C9-F6B5-65F0E484D77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59"/>
            <a:ext cx="12192000" cy="6855479"/>
          </a:xfrm>
          <a:prstGeom prst="rect">
            <a:avLst/>
          </a:prstGeom>
        </p:spPr>
      </p:pic>
      <p:pic>
        <p:nvPicPr>
          <p:cNvPr id="40" name="Picture 39" descr="A black rectangle with a white rectangle in the middle&#10;&#10;AI-generated content may be incorrect.">
            <a:extLst>
              <a:ext uri="{FF2B5EF4-FFF2-40B4-BE49-F238E27FC236}">
                <a16:creationId xmlns:a16="http://schemas.microsoft.com/office/drawing/2014/main" id="{E9FC3B7E-F1B1-71A0-A16D-BDA80CD575E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4242" cy="685674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567AB6A-13CD-9EDF-5603-B04D353709A0}"/>
              </a:ext>
            </a:extLst>
          </p:cNvPr>
          <p:cNvSpPr txBox="1"/>
          <p:nvPr/>
        </p:nvSpPr>
        <p:spPr>
          <a:xfrm>
            <a:off x="2462668" y="2828833"/>
            <a:ext cx="726666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</a:t>
            </a:r>
            <a:r>
              <a:rPr lang="en-GB" sz="36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3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36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iompraíocht</a:t>
            </a:r>
            <a:r>
              <a:rPr lang="en-GB" sz="36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36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dhochrach</a:t>
            </a:r>
            <a:endParaRPr lang="en-GB" sz="3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3412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FE5545-3F06-E344-123F-0DEE1DE24C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A yellow rectangle with a white background&#10;&#10;AI-generated content may be incorrect.">
            <a:extLst>
              <a:ext uri="{FF2B5EF4-FFF2-40B4-BE49-F238E27FC236}">
                <a16:creationId xmlns:a16="http://schemas.microsoft.com/office/drawing/2014/main" id="{64C25BE8-0725-3F8C-7520-7ED091587D2D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1259"/>
            <a:ext cx="12194244" cy="685674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EF3ED872-86C1-29BF-39B9-1C1606525618}"/>
              </a:ext>
            </a:extLst>
          </p:cNvPr>
          <p:cNvSpPr txBox="1"/>
          <p:nvPr/>
        </p:nvSpPr>
        <p:spPr>
          <a:xfrm>
            <a:off x="970287" y="1786056"/>
            <a:ext cx="9078588" cy="3658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2000"/>
              </a:spcBef>
              <a:buFont typeface="Arial" panose="020B0604020202020204" pitchFamily="34" charset="0"/>
              <a:buChar char="•"/>
            </a:pPr>
            <a:r>
              <a:rPr lang="en-GB" sz="21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‘Ní </a:t>
            </a:r>
            <a:r>
              <a:rPr lang="en-GB" sz="21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úsáidim</a:t>
            </a:r>
            <a:r>
              <a:rPr lang="en-GB" sz="21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ach </a:t>
            </a:r>
            <a:r>
              <a:rPr lang="en-GB" sz="21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amháin</a:t>
            </a:r>
            <a:r>
              <a:rPr lang="en-GB" sz="21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</a:t>
            </a:r>
            <a:r>
              <a:rPr lang="en-GB" sz="21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gá</a:t>
            </a:r>
            <a:r>
              <a:rPr lang="en-GB" sz="21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dom</a:t>
            </a:r>
            <a:r>
              <a:rPr lang="en-GB" sz="21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mar </a:t>
            </a:r>
            <a:r>
              <a:rPr lang="en-GB" sz="21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gheall</a:t>
            </a:r>
            <a:r>
              <a:rPr lang="en-GB" sz="21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21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</a:t>
            </a:r>
            <a:r>
              <a:rPr lang="en-GB" sz="21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tionchar</a:t>
            </a:r>
            <a:r>
              <a:rPr lang="en-GB" sz="21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atá</a:t>
            </a:r>
            <a:r>
              <a:rPr lang="en-GB" sz="21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aici</a:t>
            </a:r>
            <a:r>
              <a:rPr lang="en-GB" sz="21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21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</a:t>
            </a:r>
            <a:r>
              <a:rPr lang="en-GB" sz="21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chomhshaol</a:t>
            </a:r>
            <a:r>
              <a:rPr lang="en-GB" sz="21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’.</a:t>
            </a:r>
          </a:p>
          <a:p>
            <a:pPr marL="342900" indent="-342900">
              <a:spcBef>
                <a:spcPts val="2000"/>
              </a:spcBef>
              <a:buFont typeface="Arial" panose="020B0604020202020204" pitchFamily="34" charset="0"/>
              <a:buChar char="•"/>
            </a:pPr>
            <a:r>
              <a:rPr lang="en-GB" sz="21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‘</a:t>
            </a:r>
            <a:r>
              <a:rPr lang="en-GB" sz="21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Bíonn</a:t>
            </a:r>
            <a:r>
              <a:rPr lang="en-GB" sz="21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go </a:t>
            </a:r>
            <a:r>
              <a:rPr lang="en-GB" sz="21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hiomlán</a:t>
            </a:r>
            <a:r>
              <a:rPr lang="en-GB" sz="21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ag </a:t>
            </a:r>
            <a:r>
              <a:rPr lang="en-GB" sz="21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brath</a:t>
            </a:r>
            <a:r>
              <a:rPr lang="en-GB" sz="21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21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obair</a:t>
            </a:r>
            <a:r>
              <a:rPr lang="en-GB" sz="21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goidte</a:t>
            </a:r>
            <a:r>
              <a:rPr lang="en-GB" sz="21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ó</a:t>
            </a:r>
            <a:r>
              <a:rPr lang="en-GB" sz="21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dhaoine</a:t>
            </a:r>
            <a:r>
              <a:rPr lang="en-GB" sz="21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eile</a:t>
            </a:r>
            <a:r>
              <a:rPr lang="en-GB" sz="21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.’</a:t>
            </a:r>
          </a:p>
          <a:p>
            <a:pPr marL="342900" indent="-342900">
              <a:spcBef>
                <a:spcPts val="2000"/>
              </a:spcBef>
              <a:buFont typeface="Arial" panose="020B0604020202020204" pitchFamily="34" charset="0"/>
              <a:buChar char="•"/>
            </a:pPr>
            <a:r>
              <a:rPr lang="en-GB" sz="21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‘</a:t>
            </a:r>
            <a:r>
              <a:rPr lang="en-GB" sz="21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Ligeann</a:t>
            </a:r>
            <a:r>
              <a:rPr lang="en-GB" sz="21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</a:t>
            </a:r>
            <a:r>
              <a:rPr lang="en-GB" sz="21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dom</a:t>
            </a:r>
            <a:r>
              <a:rPr lang="en-GB" sz="21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1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bheith</a:t>
            </a:r>
            <a:r>
              <a:rPr lang="en-GB" sz="21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níos</a:t>
            </a:r>
            <a:r>
              <a:rPr lang="en-GB" sz="21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táirgiúla</a:t>
            </a:r>
            <a:r>
              <a:rPr lang="en-GB" sz="21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.’</a:t>
            </a:r>
          </a:p>
          <a:p>
            <a:pPr marL="342900" indent="-342900">
              <a:spcBef>
                <a:spcPts val="2000"/>
              </a:spcBef>
              <a:buFont typeface="Arial" panose="020B0604020202020204" pitchFamily="34" charset="0"/>
              <a:buChar char="•"/>
            </a:pPr>
            <a:r>
              <a:rPr lang="en-GB" sz="21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‘</a:t>
            </a:r>
            <a:r>
              <a:rPr lang="en-GB" sz="21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Bíonn</a:t>
            </a:r>
            <a:r>
              <a:rPr lang="en-GB" sz="21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níos</a:t>
            </a:r>
            <a:r>
              <a:rPr lang="en-GB" sz="21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lú</a:t>
            </a:r>
            <a:r>
              <a:rPr lang="en-GB" sz="21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cruthaitheachta</a:t>
            </a:r>
            <a:r>
              <a:rPr lang="en-GB" sz="21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ag </a:t>
            </a:r>
            <a:r>
              <a:rPr lang="en-GB" sz="21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daoine</a:t>
            </a:r>
            <a:r>
              <a:rPr lang="en-GB" sz="21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mar </a:t>
            </a:r>
            <a:r>
              <a:rPr lang="en-GB" sz="21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gheall</a:t>
            </a:r>
            <a:r>
              <a:rPr lang="en-GB" sz="21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21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IS.’ </a:t>
            </a:r>
          </a:p>
          <a:p>
            <a:pPr marL="342900" indent="-342900">
              <a:spcBef>
                <a:spcPts val="2000"/>
              </a:spcBef>
              <a:buFont typeface="Arial" panose="020B0604020202020204" pitchFamily="34" charset="0"/>
              <a:buChar char="•"/>
            </a:pPr>
            <a:r>
              <a:rPr lang="en-GB" sz="21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‘</a:t>
            </a:r>
            <a:r>
              <a:rPr lang="en-GB" sz="21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Bím</a:t>
            </a:r>
            <a:r>
              <a:rPr lang="en-GB" sz="21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cúramach</a:t>
            </a:r>
            <a:r>
              <a:rPr lang="en-GB" sz="21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fán</a:t>
            </a:r>
            <a:r>
              <a:rPr lang="en-GB" sz="21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fhaisnéis</a:t>
            </a:r>
            <a:r>
              <a:rPr lang="en-GB" sz="21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1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roinnim</a:t>
            </a:r>
            <a:r>
              <a:rPr lang="en-GB" sz="21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</a:t>
            </a:r>
            <a:r>
              <a:rPr lang="en-GB" sz="21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múnlaí</a:t>
            </a:r>
            <a:r>
              <a:rPr lang="en-GB" sz="21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IS’. </a:t>
            </a:r>
          </a:p>
          <a:p>
            <a:pPr marL="342900" indent="-342900">
              <a:spcBef>
                <a:spcPts val="2000"/>
              </a:spcBef>
              <a:buFont typeface="Arial" panose="020B0604020202020204" pitchFamily="34" charset="0"/>
              <a:buChar char="•"/>
            </a:pPr>
            <a:r>
              <a:rPr lang="en-GB" sz="21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‘</a:t>
            </a:r>
            <a:r>
              <a:rPr lang="en-GB" sz="21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Bíonn</a:t>
            </a:r>
            <a:r>
              <a:rPr lang="en-GB" sz="21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achan</a:t>
            </a:r>
            <a:r>
              <a:rPr lang="en-GB" sz="21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ghléas</a:t>
            </a:r>
            <a:r>
              <a:rPr lang="en-GB" sz="21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</a:t>
            </a:r>
            <a:r>
              <a:rPr lang="en-GB" sz="212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claonta</a:t>
            </a:r>
            <a:r>
              <a:rPr lang="en-GB" sz="212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.’</a:t>
            </a:r>
          </a:p>
        </p:txBody>
      </p:sp>
    </p:spTree>
    <p:extLst>
      <p:ext uri="{BB962C8B-B14F-4D97-AF65-F5344CB8AC3E}">
        <p14:creationId xmlns:p14="http://schemas.microsoft.com/office/powerpoint/2010/main" val="1462415191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47E625-FBDC-F595-386F-B8F3CB6AFF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yellow rectangle with a white background&#10;&#10;AI-generated content may be incorrect.">
            <a:extLst>
              <a:ext uri="{FF2B5EF4-FFF2-40B4-BE49-F238E27FC236}">
                <a16:creationId xmlns:a16="http://schemas.microsoft.com/office/drawing/2014/main" id="{4EE8E4BB-0053-222B-6DFF-EC46BCE5A3A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59"/>
            <a:ext cx="12192000" cy="6855479"/>
          </a:xfrm>
          <a:prstGeom prst="rect">
            <a:avLst/>
          </a:prstGeom>
        </p:spPr>
      </p:pic>
      <p:pic>
        <p:nvPicPr>
          <p:cNvPr id="6" name="Picture 5" descr="A cartoon of a person with a black background&#10;&#10;AI-generated content may be incorrect.">
            <a:extLst>
              <a:ext uri="{FF2B5EF4-FFF2-40B4-BE49-F238E27FC236}">
                <a16:creationId xmlns:a16="http://schemas.microsoft.com/office/drawing/2014/main" id="{1F910FF0-DC12-F501-04CA-0B9A0494BA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94062" y="1817783"/>
            <a:ext cx="3448279" cy="4351663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50F5E6F-B014-4F5D-8FBF-A3AC6F9EA64F}"/>
              </a:ext>
            </a:extLst>
          </p:cNvPr>
          <p:cNvSpPr txBox="1"/>
          <p:nvPr/>
        </p:nvSpPr>
        <p:spPr>
          <a:xfrm>
            <a:off x="4403604" y="1908810"/>
            <a:ext cx="6877806" cy="3403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600"/>
              </a:spcBef>
            </a:pP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Baineann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IS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úsáid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as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cuid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mhór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leictreachais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rud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d’fhéadfadh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bheith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ina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chúis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tuilleadh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dé-ocsaíd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charbóin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san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atmaisféar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Chomh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maith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baintear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úsáid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as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uisce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leis an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chrua-earraí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mbaintear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úsáid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as a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fhuarú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  <a:p>
            <a:pPr>
              <a:spcBef>
                <a:spcPts val="2600"/>
              </a:spcBef>
            </a:pP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Úsáidtear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níos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mó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cumhachta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leis an IS a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oiliúint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úsáid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ná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mar a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úsáidtear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don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ghnáthríomhaireacht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ábhar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sin,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déanann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roinnt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daoine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cinneadh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gan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í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úsáid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pic>
        <p:nvPicPr>
          <p:cNvPr id="2" name="Picture 1" descr="A green rectangular object with a black background&#10;&#10;AI-generated content may be incorrect.">
            <a:extLst>
              <a:ext uri="{FF2B5EF4-FFF2-40B4-BE49-F238E27FC236}">
                <a16:creationId xmlns:a16="http://schemas.microsoft.com/office/drawing/2014/main" id="{812BF590-A192-5419-72AF-ED12EE9383B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29638" y="242371"/>
            <a:ext cx="7536762" cy="139640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156AF9C-2389-4DEB-935E-32E2636D21F3}"/>
              </a:ext>
            </a:extLst>
          </p:cNvPr>
          <p:cNvSpPr txBox="1"/>
          <p:nvPr/>
        </p:nvSpPr>
        <p:spPr>
          <a:xfrm>
            <a:off x="3273927" y="455857"/>
            <a:ext cx="71146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‘Ní </a:t>
            </a:r>
            <a:r>
              <a:rPr lang="en-GB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úsáidim</a:t>
            </a: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ach </a:t>
            </a:r>
            <a:r>
              <a:rPr lang="en-GB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amháin</a:t>
            </a: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más</a:t>
            </a: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gá</a:t>
            </a: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dom</a:t>
            </a: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mar </a:t>
            </a:r>
            <a:r>
              <a:rPr lang="en-GB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gheall</a:t>
            </a: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</a:t>
            </a:r>
            <a:r>
              <a:rPr lang="en-GB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tionchar</a:t>
            </a: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atá</a:t>
            </a: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aici</a:t>
            </a: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</a:t>
            </a:r>
            <a:r>
              <a:rPr lang="en-GB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chomhshaol</a:t>
            </a: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’.</a:t>
            </a:r>
          </a:p>
        </p:txBody>
      </p:sp>
    </p:spTree>
    <p:extLst>
      <p:ext uri="{BB962C8B-B14F-4D97-AF65-F5344CB8AC3E}">
        <p14:creationId xmlns:p14="http://schemas.microsoft.com/office/powerpoint/2010/main" val="212692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0142902-F0FA-2A11-2CEB-3A7F2DEF57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yellow rectangle with a white background&#10;&#10;AI-generated content may be incorrect.">
            <a:extLst>
              <a:ext uri="{FF2B5EF4-FFF2-40B4-BE49-F238E27FC236}">
                <a16:creationId xmlns:a16="http://schemas.microsoft.com/office/drawing/2014/main" id="{E536E7A5-083E-F0A8-1033-8AE0F3200AB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59"/>
            <a:ext cx="12192000" cy="6855479"/>
          </a:xfrm>
          <a:prstGeom prst="rect">
            <a:avLst/>
          </a:prstGeom>
        </p:spPr>
      </p:pic>
      <p:pic>
        <p:nvPicPr>
          <p:cNvPr id="5" name="Picture 4" descr="A cartoon of a child&#10;&#10;AI-generated content may be incorrect.">
            <a:extLst>
              <a:ext uri="{FF2B5EF4-FFF2-40B4-BE49-F238E27FC236}">
                <a16:creationId xmlns:a16="http://schemas.microsoft.com/office/drawing/2014/main" id="{83229520-9A77-078E-D53E-80FA12C17FF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13552" y="1586429"/>
            <a:ext cx="3062689" cy="458301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F78DFB7-F4E8-A7F7-E1B2-2E94486DF99F}"/>
              </a:ext>
            </a:extLst>
          </p:cNvPr>
          <p:cNvSpPr txBox="1"/>
          <p:nvPr/>
        </p:nvSpPr>
        <p:spPr>
          <a:xfrm>
            <a:off x="4400550" y="1832243"/>
            <a:ext cx="6696076" cy="3403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600"/>
              </a:spcBef>
            </a:pP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Déantar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IS a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oiliúint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faisnéis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;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ealaín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ceol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scríbhneoireacht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san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áireamh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Is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iomaí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ealaíontóir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ceoltóir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scríbhneoir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códóir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baineadh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úsáid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as an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tsaothar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s’acu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gan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cead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uathu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  <a:p>
            <a:pPr>
              <a:spcBef>
                <a:spcPts val="2600"/>
              </a:spcBef>
            </a:pP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Tá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daoine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ann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nach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bhfuil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sásta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ós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rud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nár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tugadh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rogha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dóibh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ligint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don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obair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s’acu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bheith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úsáid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nó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gan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ligint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nó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mar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gheall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nach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bhfuair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siad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airgead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bith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as. </a:t>
            </a:r>
          </a:p>
        </p:txBody>
      </p:sp>
      <p:pic>
        <p:nvPicPr>
          <p:cNvPr id="2" name="Picture 1" descr="A green rectangular object with black background&#10;&#10;AI-generated content may be incorrect.">
            <a:extLst>
              <a:ext uri="{FF2B5EF4-FFF2-40B4-BE49-F238E27FC236}">
                <a16:creationId xmlns:a16="http://schemas.microsoft.com/office/drawing/2014/main" id="{50F7E0ED-3954-8B8D-0E80-D86BE5F3AFC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776250" y="341523"/>
            <a:ext cx="5046950" cy="1385677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B1E04D7-8DE6-232C-2C30-88B86F446800}"/>
              </a:ext>
            </a:extLst>
          </p:cNvPr>
          <p:cNvSpPr txBox="1"/>
          <p:nvPr/>
        </p:nvSpPr>
        <p:spPr>
          <a:xfrm>
            <a:off x="2989146" y="565214"/>
            <a:ext cx="459275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‘</a:t>
            </a:r>
            <a:r>
              <a:rPr lang="en-GB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Bíonn</a:t>
            </a: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go </a:t>
            </a:r>
            <a:r>
              <a:rPr lang="en-GB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hiomlán</a:t>
            </a: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ag </a:t>
            </a:r>
            <a:r>
              <a:rPr lang="en-GB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brath</a:t>
            </a: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obair</a:t>
            </a: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goidte</a:t>
            </a: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ó</a:t>
            </a: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dhaoine</a:t>
            </a: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eile</a:t>
            </a: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.’</a:t>
            </a:r>
          </a:p>
        </p:txBody>
      </p:sp>
    </p:spTree>
    <p:extLst>
      <p:ext uri="{BB962C8B-B14F-4D97-AF65-F5344CB8AC3E}">
        <p14:creationId xmlns:p14="http://schemas.microsoft.com/office/powerpoint/2010/main" val="2608691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E23CE4-69A2-FC73-4C4C-4DC49D4621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yellow rectangle with a white background&#10;&#10;AI-generated content may be incorrect.">
            <a:extLst>
              <a:ext uri="{FF2B5EF4-FFF2-40B4-BE49-F238E27FC236}">
                <a16:creationId xmlns:a16="http://schemas.microsoft.com/office/drawing/2014/main" id="{284BAC68-3F98-8934-C853-6EC2CADCB4D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59"/>
            <a:ext cx="12192000" cy="6855479"/>
          </a:xfrm>
          <a:prstGeom prst="rect">
            <a:avLst/>
          </a:prstGeom>
        </p:spPr>
      </p:pic>
      <p:pic>
        <p:nvPicPr>
          <p:cNvPr id="5" name="Picture 4" descr="A cartoon of a person&#10;&#10;AI-generated content may be incorrect.">
            <a:extLst>
              <a:ext uri="{FF2B5EF4-FFF2-40B4-BE49-F238E27FC236}">
                <a16:creationId xmlns:a16="http://schemas.microsoft.com/office/drawing/2014/main" id="{342B843F-98BD-FE34-B0DE-ED3C6D1A060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46602" y="1762698"/>
            <a:ext cx="2952521" cy="440674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D2770120-0459-C73B-9E54-970416AFE353}"/>
              </a:ext>
            </a:extLst>
          </p:cNvPr>
          <p:cNvSpPr txBox="1"/>
          <p:nvPr/>
        </p:nvSpPr>
        <p:spPr>
          <a:xfrm>
            <a:off x="4400550" y="2504523"/>
            <a:ext cx="6629400" cy="2410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600"/>
              </a:spcBef>
            </a:pP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féidir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leis an IS am a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shábháil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fríd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cuidiú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thabhairt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dhaoine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tascanna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chríochnú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níos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gaiste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  <a:p>
            <a:pPr>
              <a:spcBef>
                <a:spcPts val="2600"/>
              </a:spcBef>
            </a:pP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Ach,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b’fhéidir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mbeadh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roinnt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daoine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buartha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gcaillfeadh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daoine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áirithe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bpost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úsáidtear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IS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ina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n-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ionad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</p:txBody>
      </p:sp>
      <p:pic>
        <p:nvPicPr>
          <p:cNvPr id="2" name="Picture 1" descr="A green rectangular object with a black background&#10;&#10;AI-generated content may be incorrect.">
            <a:extLst>
              <a:ext uri="{FF2B5EF4-FFF2-40B4-BE49-F238E27FC236}">
                <a16:creationId xmlns:a16="http://schemas.microsoft.com/office/drawing/2014/main" id="{525A3F5A-FF9F-1709-5F49-C7311044589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47900" y="317500"/>
            <a:ext cx="6362700" cy="11176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D105423-D980-A5A4-EB8A-EC17A5702D25}"/>
              </a:ext>
            </a:extLst>
          </p:cNvPr>
          <p:cNvSpPr txBox="1"/>
          <p:nvPr/>
        </p:nvSpPr>
        <p:spPr>
          <a:xfrm>
            <a:off x="2494286" y="560282"/>
            <a:ext cx="89738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‘</a:t>
            </a:r>
            <a:r>
              <a:rPr lang="en-GB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Ligeann</a:t>
            </a: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</a:t>
            </a:r>
            <a:r>
              <a:rPr lang="en-GB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dom</a:t>
            </a: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bheith</a:t>
            </a: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níos</a:t>
            </a: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táirgiúla</a:t>
            </a: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.’</a:t>
            </a:r>
          </a:p>
        </p:txBody>
      </p:sp>
    </p:spTree>
    <p:extLst>
      <p:ext uri="{BB962C8B-B14F-4D97-AF65-F5344CB8AC3E}">
        <p14:creationId xmlns:p14="http://schemas.microsoft.com/office/powerpoint/2010/main" val="3592440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386645-B693-EF8A-EDC0-03FADBE6F4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yellow rectangle with a white background&#10;&#10;AI-generated content may be incorrect.">
            <a:extLst>
              <a:ext uri="{FF2B5EF4-FFF2-40B4-BE49-F238E27FC236}">
                <a16:creationId xmlns:a16="http://schemas.microsoft.com/office/drawing/2014/main" id="{C6500235-9350-BC43-E43A-8B6E270165F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4242" cy="6856740"/>
          </a:xfrm>
          <a:prstGeom prst="rect">
            <a:avLst/>
          </a:prstGeom>
        </p:spPr>
      </p:pic>
      <p:pic>
        <p:nvPicPr>
          <p:cNvPr id="5" name="Picture 4" descr="A cartoon of a child in an orange hoodie&#10;&#10;AI-generated content may be incorrect.">
            <a:extLst>
              <a:ext uri="{FF2B5EF4-FFF2-40B4-BE49-F238E27FC236}">
                <a16:creationId xmlns:a16="http://schemas.microsoft.com/office/drawing/2014/main" id="{4DFE211E-C0D3-AEA6-0944-826E1BF2958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079653" y="2247440"/>
            <a:ext cx="2930487" cy="392200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AB798A2-AA5F-4C33-2D9C-F7E9A68D6C78}"/>
              </a:ext>
            </a:extLst>
          </p:cNvPr>
          <p:cNvSpPr txBox="1"/>
          <p:nvPr/>
        </p:nvSpPr>
        <p:spPr>
          <a:xfrm>
            <a:off x="4390276" y="2509924"/>
            <a:ext cx="6638926" cy="2741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600"/>
              </a:spcBef>
            </a:pP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iomaí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duine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úsáideann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IS mar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gheall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síleann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siad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bhfuil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IS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cuidiúil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tascanna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chríochnú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nó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hinspioráid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fháil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  <a:p>
            <a:pPr>
              <a:spcBef>
                <a:spcPts val="2600"/>
              </a:spcBef>
            </a:pP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Ach,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dar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taighdeoirí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leith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b’fhéidir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rachadh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úsáid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IS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bhfeidhm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dóigh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smaoiníonn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daoine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laghdódh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sé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méid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smaointe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bhíonn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acu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</p:txBody>
      </p:sp>
      <p:pic>
        <p:nvPicPr>
          <p:cNvPr id="2" name="Picture 1" descr="A green rectangular object with a black background&#10;&#10;AI-generated content may be incorrect.">
            <a:extLst>
              <a:ext uri="{FF2B5EF4-FFF2-40B4-BE49-F238E27FC236}">
                <a16:creationId xmlns:a16="http://schemas.microsoft.com/office/drawing/2014/main" id="{BD7765CC-EFD6-59EC-02A7-BDF3496D628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197100" y="292100"/>
            <a:ext cx="9525000" cy="113801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0304DC1-9536-154C-A8B2-01B6D24DC709}"/>
              </a:ext>
            </a:extLst>
          </p:cNvPr>
          <p:cNvSpPr txBox="1"/>
          <p:nvPr/>
        </p:nvSpPr>
        <p:spPr>
          <a:xfrm>
            <a:off x="2478220" y="555981"/>
            <a:ext cx="9040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‘</a:t>
            </a:r>
            <a:r>
              <a:rPr lang="en-GB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Bíonn</a:t>
            </a: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níos</a:t>
            </a: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lú</a:t>
            </a: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cruthaitheachta</a:t>
            </a: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ag </a:t>
            </a:r>
            <a:r>
              <a:rPr lang="en-GB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daoine</a:t>
            </a: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mar </a:t>
            </a:r>
            <a:r>
              <a:rPr lang="en-GB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gheall</a:t>
            </a: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IS.’</a:t>
            </a:r>
          </a:p>
        </p:txBody>
      </p:sp>
    </p:spTree>
    <p:extLst>
      <p:ext uri="{BB962C8B-B14F-4D97-AF65-F5344CB8AC3E}">
        <p14:creationId xmlns:p14="http://schemas.microsoft.com/office/powerpoint/2010/main" val="1022053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AC478C-1DB9-AD25-CFD4-807B741060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yellow rectangle with a white background&#10;&#10;AI-generated content may be incorrect.">
            <a:extLst>
              <a:ext uri="{FF2B5EF4-FFF2-40B4-BE49-F238E27FC236}">
                <a16:creationId xmlns:a16="http://schemas.microsoft.com/office/drawing/2014/main" id="{449D40F8-CD26-8E8A-54EE-6C27340E541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59"/>
            <a:ext cx="12192000" cy="6855479"/>
          </a:xfrm>
          <a:prstGeom prst="rect">
            <a:avLst/>
          </a:prstGeom>
        </p:spPr>
      </p:pic>
      <p:pic>
        <p:nvPicPr>
          <p:cNvPr id="5" name="Picture 4" descr="A cartoon of a child&#10;&#10;AI-generated content may be incorrect.">
            <a:extLst>
              <a:ext uri="{FF2B5EF4-FFF2-40B4-BE49-F238E27FC236}">
                <a16:creationId xmlns:a16="http://schemas.microsoft.com/office/drawing/2014/main" id="{1631174B-9EF8-5E6A-F89B-43352B3EC41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78805" y="1916934"/>
            <a:ext cx="2831336" cy="426352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D035422-7C86-AAA4-92DA-1F7DDDB5DB28}"/>
              </a:ext>
            </a:extLst>
          </p:cNvPr>
          <p:cNvSpPr txBox="1"/>
          <p:nvPr/>
        </p:nvSpPr>
        <p:spPr>
          <a:xfrm>
            <a:off x="4400550" y="2348005"/>
            <a:ext cx="6896101" cy="3403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600"/>
              </a:spcBef>
            </a:pP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iomaí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ardán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a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úsáideann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fhaisnéis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atá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bailithe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lena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múnlaí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a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oiliúint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fheabhsú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  <a:p>
            <a:pPr>
              <a:spcBef>
                <a:spcPts val="2600"/>
              </a:spcBef>
            </a:pP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sin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ráite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b’fhéidir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nach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smaoineodh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daoine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bhfuil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úsáid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á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bhaint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as a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gcuid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faisnéise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ní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bhíonn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sé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soiléir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gcónaí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Uaireanta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b’fhéidir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mbeifeá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ábalta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chuid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socruithe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maidir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leis an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dóigh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n-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úsáideann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IS do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chuid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faisnéise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choigeartú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pic>
        <p:nvPicPr>
          <p:cNvPr id="2" name="Picture 1" descr="A green rectangular object with a black background&#10;&#10;AI-generated content may be incorrect.">
            <a:extLst>
              <a:ext uri="{FF2B5EF4-FFF2-40B4-BE49-F238E27FC236}">
                <a16:creationId xmlns:a16="http://schemas.microsoft.com/office/drawing/2014/main" id="{4677248E-5B0D-2BEA-33E8-C41921A2972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09800" y="292100"/>
            <a:ext cx="8229600" cy="11811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11D6C7C-5755-CCE2-6292-F59E086E9E40}"/>
              </a:ext>
            </a:extLst>
          </p:cNvPr>
          <p:cNvSpPr txBox="1"/>
          <p:nvPr/>
        </p:nvSpPr>
        <p:spPr>
          <a:xfrm>
            <a:off x="2483309" y="564380"/>
            <a:ext cx="86895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‘</a:t>
            </a:r>
            <a:r>
              <a:rPr lang="en-GB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Bím</a:t>
            </a: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cúramach</a:t>
            </a: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fán</a:t>
            </a: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fhaisnéis</a:t>
            </a: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roinnim</a:t>
            </a: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</a:t>
            </a:r>
            <a:r>
              <a:rPr lang="en-GB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múnlaí</a:t>
            </a: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IS’.</a:t>
            </a:r>
          </a:p>
        </p:txBody>
      </p:sp>
    </p:spTree>
    <p:extLst>
      <p:ext uri="{BB962C8B-B14F-4D97-AF65-F5344CB8AC3E}">
        <p14:creationId xmlns:p14="http://schemas.microsoft.com/office/powerpoint/2010/main" val="3100367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0D1AA1-B5CE-A8A4-0BBF-4639717F08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yellow rectangle with a white background&#10;&#10;AI-generated content may be incorrect.">
            <a:extLst>
              <a:ext uri="{FF2B5EF4-FFF2-40B4-BE49-F238E27FC236}">
                <a16:creationId xmlns:a16="http://schemas.microsoft.com/office/drawing/2014/main" id="{468EA650-DC5A-0368-4957-71AC8245625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59"/>
            <a:ext cx="12192000" cy="6855479"/>
          </a:xfrm>
          <a:prstGeom prst="rect">
            <a:avLst/>
          </a:prstGeom>
        </p:spPr>
      </p:pic>
      <p:pic>
        <p:nvPicPr>
          <p:cNvPr id="5" name="Picture 4" descr="A cartoon of a child&#10;&#10;AI-generated content may be incorrect.">
            <a:extLst>
              <a:ext uri="{FF2B5EF4-FFF2-40B4-BE49-F238E27FC236}">
                <a16:creationId xmlns:a16="http://schemas.microsoft.com/office/drawing/2014/main" id="{ACCFC081-0600-D217-D354-E2D642F5FFF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200838" y="1861851"/>
            <a:ext cx="2831335" cy="431861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15E7526-EA61-92E9-681D-9C4D51A69B53}"/>
              </a:ext>
            </a:extLst>
          </p:cNvPr>
          <p:cNvSpPr txBox="1"/>
          <p:nvPr/>
        </p:nvSpPr>
        <p:spPr>
          <a:xfrm>
            <a:off x="4394835" y="1861851"/>
            <a:ext cx="6382756" cy="3326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0"/>
              </a:spcBef>
            </a:pP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Uaireanta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b’fhéidir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léireodh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IS 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steiréitíopaí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Mar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shampla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go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sílfeadh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IS go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gcaithfidh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sé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gur fear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atá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ndochtúir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seachas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bean. </a:t>
            </a:r>
          </a:p>
          <a:p>
            <a:pPr>
              <a:spcBef>
                <a:spcPts val="2000"/>
              </a:spcBef>
            </a:pP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bhíonn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múnla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oilte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bunaithe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fhaisnéis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chlaonta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seo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d’fhéadfadh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sí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glacadh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leis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seo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iad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chur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chun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cinn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B’fhéidir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n-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éireodh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daoine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féin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bhíonn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ag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plé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leo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níos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claonta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15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fosta</a:t>
            </a:r>
            <a:r>
              <a:rPr lang="en-GB" sz="21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</p:txBody>
      </p:sp>
      <p:pic>
        <p:nvPicPr>
          <p:cNvPr id="2" name="Picture 1" descr="A green rectangular object with a black background&#10;&#10;AI-generated content may be incorrect.">
            <a:extLst>
              <a:ext uri="{FF2B5EF4-FFF2-40B4-BE49-F238E27FC236}">
                <a16:creationId xmlns:a16="http://schemas.microsoft.com/office/drawing/2014/main" id="{E64B6B59-12D8-2AD3-F71D-18994DC8CF9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09800" y="266700"/>
            <a:ext cx="5257800" cy="11557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AADC199-AED2-7106-49E2-A7A8E9044BB6}"/>
              </a:ext>
            </a:extLst>
          </p:cNvPr>
          <p:cNvSpPr txBox="1"/>
          <p:nvPr/>
        </p:nvSpPr>
        <p:spPr>
          <a:xfrm>
            <a:off x="2478946" y="563305"/>
            <a:ext cx="55474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‘</a:t>
            </a:r>
            <a:r>
              <a:rPr lang="en-GB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Bíonn</a:t>
            </a: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achan</a:t>
            </a: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ghléas</a:t>
            </a: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</a:t>
            </a:r>
            <a:r>
              <a:rPr lang="en-GB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claonta</a:t>
            </a:r>
            <a:r>
              <a:rPr lang="en-GB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.’</a:t>
            </a:r>
          </a:p>
        </p:txBody>
      </p:sp>
    </p:spTree>
    <p:extLst>
      <p:ext uri="{BB962C8B-B14F-4D97-AF65-F5344CB8AC3E}">
        <p14:creationId xmlns:p14="http://schemas.microsoft.com/office/powerpoint/2010/main" val="2175976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EE0CA0-D9B2-1D62-664C-BF8483A10F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A white rectangle with orange border&#10;&#10;AI-generated content may be incorrect.">
            <a:extLst>
              <a:ext uri="{FF2B5EF4-FFF2-40B4-BE49-F238E27FC236}">
                <a16:creationId xmlns:a16="http://schemas.microsoft.com/office/drawing/2014/main" id="{397F77C6-CFC9-0DC0-F8F5-85C340860CD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60"/>
            <a:ext cx="12194242" cy="685674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BA8FFEF-CC45-2929-6EFB-657B5CC3E877}"/>
              </a:ext>
            </a:extLst>
          </p:cNvPr>
          <p:cNvSpPr txBox="1"/>
          <p:nvPr/>
        </p:nvSpPr>
        <p:spPr>
          <a:xfrm>
            <a:off x="2082189" y="2320621"/>
            <a:ext cx="8023951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5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‘Ní </a:t>
            </a:r>
            <a:r>
              <a:rPr lang="en-GB" sz="275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rud</a:t>
            </a:r>
            <a:r>
              <a:rPr lang="en-GB" sz="275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5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mór</a:t>
            </a:r>
            <a:r>
              <a:rPr lang="en-GB" sz="275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5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</a:t>
            </a:r>
            <a:r>
              <a:rPr lang="en-GB" sz="275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5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íomhá</a:t>
            </a:r>
            <a:r>
              <a:rPr lang="en-GB" sz="275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a </a:t>
            </a:r>
            <a:r>
              <a:rPr lang="en-GB" sz="275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chruthú</a:t>
            </a:r>
            <a:r>
              <a:rPr lang="en-GB" sz="275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n-GB" sz="275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dhuine</a:t>
            </a:r>
            <a:r>
              <a:rPr lang="en-GB" sz="275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mar </a:t>
            </a:r>
            <a:r>
              <a:rPr lang="en-GB" sz="275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níl</a:t>
            </a:r>
            <a:r>
              <a:rPr lang="en-GB" sz="275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5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sé</a:t>
            </a:r>
            <a:r>
              <a:rPr lang="en-GB" sz="275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275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fíor</a:t>
            </a:r>
            <a:r>
              <a:rPr lang="en-GB" sz="275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’</a:t>
            </a:r>
            <a:endParaRPr lang="en-GB" sz="275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3" name="Picture 22" descr="A black background with two rectangles&#10;&#10;AI-generated content may be incorrect.">
            <a:extLst>
              <a:ext uri="{FF2B5EF4-FFF2-40B4-BE49-F238E27FC236}">
                <a16:creationId xmlns:a16="http://schemas.microsoft.com/office/drawing/2014/main" id="{702E9CF1-3AD3-AD85-D66B-21E253EAEA6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06756" y="3598661"/>
            <a:ext cx="2882749" cy="863170"/>
          </a:xfrm>
          <a:prstGeom prst="rect">
            <a:avLst/>
          </a:prstGeom>
        </p:spPr>
      </p:pic>
      <p:pic>
        <p:nvPicPr>
          <p:cNvPr id="24" name="Picture 23" descr="A black background with two rectangles&#10;&#10;AI-generated content may be incorrect.">
            <a:extLst>
              <a:ext uri="{FF2B5EF4-FFF2-40B4-BE49-F238E27FC236}">
                <a16:creationId xmlns:a16="http://schemas.microsoft.com/office/drawing/2014/main" id="{5FAA663F-071A-4A2A-6CB2-4BA855C4AB0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02496" y="3598661"/>
            <a:ext cx="2853369" cy="863170"/>
          </a:xfrm>
          <a:prstGeom prst="rect">
            <a:avLst/>
          </a:prstGeom>
        </p:spPr>
      </p:pic>
      <p:pic>
        <p:nvPicPr>
          <p:cNvPr id="3" name="Picture 2" descr="A black and orange rectangles&#10;&#10;AI-generated content may be incorrect.">
            <a:extLst>
              <a:ext uri="{FF2B5EF4-FFF2-40B4-BE49-F238E27FC236}">
                <a16:creationId xmlns:a16="http://schemas.microsoft.com/office/drawing/2014/main" id="{B1DCA8F1-DD24-274C-B310-D464E9FF71C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44436" y="3597400"/>
            <a:ext cx="3745070" cy="863171"/>
          </a:xfrm>
          <a:prstGeom prst="rect">
            <a:avLst/>
          </a:prstGeom>
        </p:spPr>
      </p:pic>
      <p:pic>
        <p:nvPicPr>
          <p:cNvPr id="4" name="Picture 3" descr="A black and orange rectangles&#10;&#10;AI-generated content may be incorrect.">
            <a:extLst>
              <a:ext uri="{FF2B5EF4-FFF2-40B4-BE49-F238E27FC236}">
                <a16:creationId xmlns:a16="http://schemas.microsoft.com/office/drawing/2014/main" id="{098AC6B9-1D28-DB14-CD7C-D757172FB85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02496" y="3597400"/>
            <a:ext cx="3745068" cy="86317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E31670F-690D-76C0-ED8B-7BA0374CC149}"/>
              </a:ext>
            </a:extLst>
          </p:cNvPr>
          <p:cNvSpPr txBox="1"/>
          <p:nvPr/>
        </p:nvSpPr>
        <p:spPr>
          <a:xfrm>
            <a:off x="3274134" y="3763831"/>
            <a:ext cx="2426381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AONTAÍM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C141ECC-222C-CFAD-40EC-6F49C22563E7}"/>
              </a:ext>
            </a:extLst>
          </p:cNvPr>
          <p:cNvSpPr txBox="1"/>
          <p:nvPr/>
        </p:nvSpPr>
        <p:spPr>
          <a:xfrm>
            <a:off x="7008143" y="3763831"/>
            <a:ext cx="2853370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5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NÍ AONTAÍM</a:t>
            </a:r>
          </a:p>
        </p:txBody>
      </p:sp>
      <p:pic>
        <p:nvPicPr>
          <p:cNvPr id="26" name="Picture 25" descr="A screenshot of a video game with Marfa lights in the background&#10;&#10;AI-generated content may be incorrect.">
            <a:extLst>
              <a:ext uri="{FF2B5EF4-FFF2-40B4-BE49-F238E27FC236}">
                <a16:creationId xmlns:a16="http://schemas.microsoft.com/office/drawing/2014/main" id="{11B06997-5796-FE4E-F545-B23405FA87B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91956" y="3702205"/>
            <a:ext cx="672029" cy="671490"/>
          </a:xfrm>
          <a:prstGeom prst="rect">
            <a:avLst/>
          </a:prstGeom>
        </p:spPr>
      </p:pic>
      <p:pic>
        <p:nvPicPr>
          <p:cNvPr id="27" name="Picture 26" descr="A screenshot of a video game with Marfa lights in the background&#10;&#10;AI-generated content may be incorrect.">
            <a:extLst>
              <a:ext uri="{FF2B5EF4-FFF2-40B4-BE49-F238E27FC236}">
                <a16:creationId xmlns:a16="http://schemas.microsoft.com/office/drawing/2014/main" id="{9E8E6F78-3A38-FC8C-31AB-2FF6DEAD205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312665" y="3702205"/>
            <a:ext cx="672029" cy="671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4386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repeatCount="4000" fill="hold" nodeType="withEffect">
                                  <p:stCondLst>
                                    <p:cond delay="50"/>
                                  </p:stCondLst>
                                  <p:childTnLst>
                                    <p:animRot by="120000">
                                      <p:cBhvr>
                                        <p:cTn id="1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397B7E-276E-51AB-E218-DEEFD8F501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white rectangle with orange border&#10;&#10;AI-generated content may be incorrect.">
            <a:extLst>
              <a:ext uri="{FF2B5EF4-FFF2-40B4-BE49-F238E27FC236}">
                <a16:creationId xmlns:a16="http://schemas.microsoft.com/office/drawing/2014/main" id="{17364095-ADBD-C94A-2A39-A5D75692E63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59"/>
            <a:ext cx="12192000" cy="6855479"/>
          </a:xfrm>
          <a:prstGeom prst="rect">
            <a:avLst/>
          </a:prstGeom>
        </p:spPr>
      </p:pic>
      <p:pic>
        <p:nvPicPr>
          <p:cNvPr id="10" name="Picture 9" descr="A black background with two rectangles&#10;&#10;AI-generated content may be incorrect.">
            <a:extLst>
              <a:ext uri="{FF2B5EF4-FFF2-40B4-BE49-F238E27FC236}">
                <a16:creationId xmlns:a16="http://schemas.microsoft.com/office/drawing/2014/main" id="{122B0F47-E602-1434-A976-92CC53D5AD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6119" y="4683210"/>
            <a:ext cx="5161007" cy="1569309"/>
          </a:xfrm>
          <a:prstGeom prst="rect">
            <a:avLst/>
          </a:prstGeom>
        </p:spPr>
      </p:pic>
      <p:pic>
        <p:nvPicPr>
          <p:cNvPr id="11" name="Picture 10" descr="A black background with two rectangles&#10;&#10;AI-generated content may be incorrect.">
            <a:extLst>
              <a:ext uri="{FF2B5EF4-FFF2-40B4-BE49-F238E27FC236}">
                <a16:creationId xmlns:a16="http://schemas.microsoft.com/office/drawing/2014/main" id="{7DF28750-E76A-7C44-454C-6336891DE86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64875" y="4683209"/>
            <a:ext cx="5167407" cy="156930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CA1BF18B-6C82-5A9B-7155-AA0DF69A19C8}"/>
              </a:ext>
            </a:extLst>
          </p:cNvPr>
          <p:cNvSpPr txBox="1"/>
          <p:nvPr/>
        </p:nvSpPr>
        <p:spPr>
          <a:xfrm>
            <a:off x="2082189" y="343231"/>
            <a:ext cx="8023951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5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Cás</a:t>
            </a:r>
            <a:r>
              <a:rPr lang="en-GB" sz="275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1</a:t>
            </a:r>
            <a:endParaRPr lang="en-GB" sz="275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D591C79-8D88-D5BD-DC92-AA288396DE4F}"/>
              </a:ext>
            </a:extLst>
          </p:cNvPr>
          <p:cNvSpPr txBox="1"/>
          <p:nvPr/>
        </p:nvSpPr>
        <p:spPr>
          <a:xfrm>
            <a:off x="1136586" y="1620610"/>
            <a:ext cx="9873284" cy="22960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aisling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atá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ag Megan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éirí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healaíontóir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smididh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Postálann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sí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pictiúir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dá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smideadh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féin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meáin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shóisialta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cur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lena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punann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lena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lucht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féachana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mhéadú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  <a:p>
            <a:pPr>
              <a:spcBef>
                <a:spcPts val="1200"/>
              </a:spcBef>
            </a:pP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Lá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amháin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déantar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pictiúr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Megan a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phóstáil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gcomhrá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grúpa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Gabhadh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scáileáin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dá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pictiúr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próifíl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bhí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a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ndearnadh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eagarthóireacht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air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fríd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úsáid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IS,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mhaithe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lena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cuma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athrú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Bhí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daoine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eile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chomhrá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grúpa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ag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magadh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fúithi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  <a:p>
            <a:pPr>
              <a:spcBef>
                <a:spcPts val="1200"/>
              </a:spcBef>
            </a:pP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Mar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gheall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phictiúr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mhothaigh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Megan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mímhuiníneach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fúithi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féin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FF9B3B5-271E-17D4-E75A-9DF8E2A6E797}"/>
              </a:ext>
            </a:extLst>
          </p:cNvPr>
          <p:cNvSpPr txBox="1"/>
          <p:nvPr/>
        </p:nvSpPr>
        <p:spPr>
          <a:xfrm>
            <a:off x="1050087" y="4983116"/>
            <a:ext cx="4547522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Cad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mar a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rachadh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cás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seo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bhfeidhm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Megan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anois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amach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anseo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DE54216-02FD-8AD1-2EE2-2C1657246FCA}"/>
              </a:ext>
            </a:extLst>
          </p:cNvPr>
          <p:cNvSpPr txBox="1"/>
          <p:nvPr/>
        </p:nvSpPr>
        <p:spPr>
          <a:xfrm>
            <a:off x="6585914" y="5129310"/>
            <a:ext cx="454752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Cad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chóir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 Megan a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dhéanamh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anois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234356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8DA448-C9BB-1A5F-BAF2-1DC447062F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white rectangle with orange border&#10;&#10;AI-generated content may be incorrect.">
            <a:extLst>
              <a:ext uri="{FF2B5EF4-FFF2-40B4-BE49-F238E27FC236}">
                <a16:creationId xmlns:a16="http://schemas.microsoft.com/office/drawing/2014/main" id="{886E8AD1-7FB5-959C-EC60-F4A6A6A1849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59"/>
            <a:ext cx="12192000" cy="6855479"/>
          </a:xfrm>
          <a:prstGeom prst="rect">
            <a:avLst/>
          </a:prstGeom>
        </p:spPr>
      </p:pic>
      <p:pic>
        <p:nvPicPr>
          <p:cNvPr id="10" name="Picture 9" descr="A black background with two rectangles&#10;&#10;AI-generated content may be incorrect.">
            <a:extLst>
              <a:ext uri="{FF2B5EF4-FFF2-40B4-BE49-F238E27FC236}">
                <a16:creationId xmlns:a16="http://schemas.microsoft.com/office/drawing/2014/main" id="{65D4FD61-B8CB-372A-CA82-77FB5D1E0CC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6119" y="4683210"/>
            <a:ext cx="5161007" cy="1569309"/>
          </a:xfrm>
          <a:prstGeom prst="rect">
            <a:avLst/>
          </a:prstGeom>
        </p:spPr>
      </p:pic>
      <p:pic>
        <p:nvPicPr>
          <p:cNvPr id="11" name="Picture 10" descr="A black background with two rectangles&#10;&#10;AI-generated content may be incorrect.">
            <a:extLst>
              <a:ext uri="{FF2B5EF4-FFF2-40B4-BE49-F238E27FC236}">
                <a16:creationId xmlns:a16="http://schemas.microsoft.com/office/drawing/2014/main" id="{F331AF4E-695A-39A8-A0CB-96EC32C87C2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64875" y="4683209"/>
            <a:ext cx="5167407" cy="156930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7AFEDDC-7172-4D1A-8648-34F80E8BBBE8}"/>
              </a:ext>
            </a:extLst>
          </p:cNvPr>
          <p:cNvSpPr txBox="1"/>
          <p:nvPr/>
        </p:nvSpPr>
        <p:spPr>
          <a:xfrm>
            <a:off x="2082189" y="343231"/>
            <a:ext cx="8023951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5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Cás</a:t>
            </a:r>
            <a:r>
              <a:rPr lang="en-GB" sz="275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2</a:t>
            </a:r>
            <a:endParaRPr lang="en-GB" sz="275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D11D03-04F8-5345-9386-0B0820B88B59}"/>
              </a:ext>
            </a:extLst>
          </p:cNvPr>
          <p:cNvSpPr txBox="1"/>
          <p:nvPr/>
        </p:nvSpPr>
        <p:spPr>
          <a:xfrm>
            <a:off x="1136586" y="1620610"/>
            <a:ext cx="9873284" cy="283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Faigheann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Jon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iarratas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leantóra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Síleann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sé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bhfuil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duine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tarraingtheach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tá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roinnt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cairde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gcoiteann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acu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Mar sin,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glacann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sé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leis.</a:t>
            </a:r>
          </a:p>
          <a:p>
            <a:pPr>
              <a:spcBef>
                <a:spcPts val="1200"/>
              </a:spcBef>
            </a:pP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Cuireann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Jon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teachtaireacht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chuig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leantóir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bíonn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comhrá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idir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bheirt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feadh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roinnt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seachtainí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Labhraíonn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siad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fána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saoil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phearsanta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gcuid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fadhbanna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síleann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Jon gur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féidir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leis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brath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leantóir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Socraíonn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siad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mbuailfidh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siad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lena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chéile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chéad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lá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eile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  <a:p>
            <a:pPr>
              <a:spcBef>
                <a:spcPts val="1200"/>
              </a:spcBef>
            </a:pP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Nuair a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thagann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Jon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chuig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áit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chruinnithe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lár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bhaile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mhóir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buaileann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grúpa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daoine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óga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ón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scoil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leis.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Chruthaigh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siad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próifíl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bhréige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húsáid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mhaithe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cluanaí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fíorúil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dhéanamh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Jon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feall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imirt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air.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8233B4F-A987-1087-55C3-27325D9AE5DE}"/>
              </a:ext>
            </a:extLst>
          </p:cNvPr>
          <p:cNvSpPr txBox="1"/>
          <p:nvPr/>
        </p:nvSpPr>
        <p:spPr>
          <a:xfrm>
            <a:off x="1050087" y="4983115"/>
            <a:ext cx="4547522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Cad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mar a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rachadh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cás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seo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bhfeidhm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Jon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anois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amach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anseo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E0C8020-3094-1AB1-CF6D-3AAEE1845DBB}"/>
              </a:ext>
            </a:extLst>
          </p:cNvPr>
          <p:cNvSpPr txBox="1"/>
          <p:nvPr/>
        </p:nvSpPr>
        <p:spPr>
          <a:xfrm>
            <a:off x="6585914" y="5129309"/>
            <a:ext cx="454752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Cad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chóir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 Jon a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dhéanamh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anois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802173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CD0424-F750-CE50-148B-0CE841933A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white rectangle with orange border&#10;&#10;AI-generated content may be incorrect.">
            <a:extLst>
              <a:ext uri="{FF2B5EF4-FFF2-40B4-BE49-F238E27FC236}">
                <a16:creationId xmlns:a16="http://schemas.microsoft.com/office/drawing/2014/main" id="{051B4F45-62FB-9195-3D1B-75F6916AF40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59"/>
            <a:ext cx="12192000" cy="6855479"/>
          </a:xfrm>
          <a:prstGeom prst="rect">
            <a:avLst/>
          </a:prstGeom>
        </p:spPr>
      </p:pic>
      <p:pic>
        <p:nvPicPr>
          <p:cNvPr id="10" name="Picture 9" descr="A black background with two rectangles&#10;&#10;AI-generated content may be incorrect.">
            <a:extLst>
              <a:ext uri="{FF2B5EF4-FFF2-40B4-BE49-F238E27FC236}">
                <a16:creationId xmlns:a16="http://schemas.microsoft.com/office/drawing/2014/main" id="{A8342415-2FA9-52E3-F7C2-EA85B5EEC04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6119" y="4683210"/>
            <a:ext cx="5161007" cy="1569309"/>
          </a:xfrm>
          <a:prstGeom prst="rect">
            <a:avLst/>
          </a:prstGeom>
        </p:spPr>
      </p:pic>
      <p:pic>
        <p:nvPicPr>
          <p:cNvPr id="11" name="Picture 10" descr="A black background with two rectangles&#10;&#10;AI-generated content may be incorrect.">
            <a:extLst>
              <a:ext uri="{FF2B5EF4-FFF2-40B4-BE49-F238E27FC236}">
                <a16:creationId xmlns:a16="http://schemas.microsoft.com/office/drawing/2014/main" id="{55D3FEF3-8805-62B3-0E1E-6F88C5A1A68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64875" y="4683209"/>
            <a:ext cx="5167407" cy="156930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3C59CCB8-35BC-8B3F-57F1-565A830284DE}"/>
              </a:ext>
            </a:extLst>
          </p:cNvPr>
          <p:cNvSpPr txBox="1"/>
          <p:nvPr/>
        </p:nvSpPr>
        <p:spPr>
          <a:xfrm>
            <a:off x="2082189" y="343231"/>
            <a:ext cx="8023951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5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Cás</a:t>
            </a:r>
            <a:r>
              <a:rPr lang="en-GB" sz="275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3</a:t>
            </a:r>
            <a:endParaRPr lang="en-GB" sz="275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EE5F4D3-9D50-C466-5CBE-8605DB56438D}"/>
              </a:ext>
            </a:extLst>
          </p:cNvPr>
          <p:cNvSpPr txBox="1"/>
          <p:nvPr/>
        </p:nvSpPr>
        <p:spPr>
          <a:xfrm>
            <a:off x="1136586" y="1620610"/>
            <a:ext cx="9873284" cy="2566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Faigheann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Ria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teachtaireacht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ó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uimhir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anaithnid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Tá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teachtaireacht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dochar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déanann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sí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neamhaird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air, mar sin. </a:t>
            </a:r>
          </a:p>
          <a:p>
            <a:pPr>
              <a:spcBef>
                <a:spcPts val="1200"/>
              </a:spcBef>
            </a:pP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Téann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uair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chloig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thart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faigheann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Ria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plodú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isteach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theachtaireachtaí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ón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uimhir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anaithnid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Éiríonn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teachtaireachtaí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níos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maslaí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níos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maslaí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cuireann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siad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isteach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Ria. Deir Ria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leo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stop a chur leis, ach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ní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éiríonn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teachtaireachtaí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ach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níos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measa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>
              <a:spcBef>
                <a:spcPts val="1200"/>
              </a:spcBef>
            </a:pP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Faigheann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Ria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amach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gur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úsáid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duine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éigin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leis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teachtaireachtaí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scríobh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sheoladh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gasta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081BDA7-7760-961F-2837-8D21FF8B839C}"/>
              </a:ext>
            </a:extLst>
          </p:cNvPr>
          <p:cNvSpPr txBox="1"/>
          <p:nvPr/>
        </p:nvSpPr>
        <p:spPr>
          <a:xfrm>
            <a:off x="1050087" y="4983115"/>
            <a:ext cx="4547522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Cad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mar a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rachadh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cás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seo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bhfeidhm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Ria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anois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amach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anseo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B7F6184-25E8-23DB-81FE-65510D9E3356}"/>
              </a:ext>
            </a:extLst>
          </p:cNvPr>
          <p:cNvSpPr txBox="1"/>
          <p:nvPr/>
        </p:nvSpPr>
        <p:spPr>
          <a:xfrm>
            <a:off x="6585914" y="5129309"/>
            <a:ext cx="454752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Cad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chóir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 Ria a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dhéanamh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anois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121569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C44240-C4EC-D8E9-B7B2-8D5BCBF7EEE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white rectangle with orange border&#10;&#10;AI-generated content may be incorrect.">
            <a:extLst>
              <a:ext uri="{FF2B5EF4-FFF2-40B4-BE49-F238E27FC236}">
                <a16:creationId xmlns:a16="http://schemas.microsoft.com/office/drawing/2014/main" id="{6FEE9F93-B6EA-943A-BBA0-E40DB18CFF4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59"/>
            <a:ext cx="12192000" cy="6855479"/>
          </a:xfrm>
          <a:prstGeom prst="rect">
            <a:avLst/>
          </a:prstGeom>
        </p:spPr>
      </p:pic>
      <p:pic>
        <p:nvPicPr>
          <p:cNvPr id="10" name="Picture 9" descr="A black background with two rectangles&#10;&#10;AI-generated content may be incorrect.">
            <a:extLst>
              <a:ext uri="{FF2B5EF4-FFF2-40B4-BE49-F238E27FC236}">
                <a16:creationId xmlns:a16="http://schemas.microsoft.com/office/drawing/2014/main" id="{69B5D311-31BE-07C5-7669-B2203A6E30C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6119" y="4683210"/>
            <a:ext cx="5161007" cy="1569309"/>
          </a:xfrm>
          <a:prstGeom prst="rect">
            <a:avLst/>
          </a:prstGeom>
        </p:spPr>
      </p:pic>
      <p:pic>
        <p:nvPicPr>
          <p:cNvPr id="11" name="Picture 10" descr="A black background with two rectangles&#10;&#10;AI-generated content may be incorrect.">
            <a:extLst>
              <a:ext uri="{FF2B5EF4-FFF2-40B4-BE49-F238E27FC236}">
                <a16:creationId xmlns:a16="http://schemas.microsoft.com/office/drawing/2014/main" id="{F8402712-EC28-3A1F-117D-B256350CC99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64875" y="4683209"/>
            <a:ext cx="5167407" cy="156930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12127CE-0B91-2667-B016-5A598540ECC3}"/>
              </a:ext>
            </a:extLst>
          </p:cNvPr>
          <p:cNvSpPr txBox="1"/>
          <p:nvPr/>
        </p:nvSpPr>
        <p:spPr>
          <a:xfrm>
            <a:off x="2082189" y="343231"/>
            <a:ext cx="8023951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5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Cás</a:t>
            </a:r>
            <a:r>
              <a:rPr lang="en-GB" sz="275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4</a:t>
            </a:r>
            <a:endParaRPr lang="en-GB" sz="275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9458916-6EDC-4698-8CDF-9C936A85DA3E}"/>
              </a:ext>
            </a:extLst>
          </p:cNvPr>
          <p:cNvSpPr txBox="1"/>
          <p:nvPr/>
        </p:nvSpPr>
        <p:spPr>
          <a:xfrm>
            <a:off x="1136586" y="1620610"/>
            <a:ext cx="9873284" cy="2566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ag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scrollú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fríd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ardán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roinntear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físeáin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tagann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sé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fhíseán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dó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féin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Níl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físeán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fóirsteanach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fríd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úsáid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IS,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léiríonn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sé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Mat ag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déanamh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rud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éigin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nach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ndearna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sé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riamh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  <a:p>
            <a:pPr>
              <a:spcBef>
                <a:spcPts val="1200"/>
              </a:spcBef>
            </a:pP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Feiceann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níos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mó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níos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mó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daoine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físeán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thar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oíche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tá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roinnt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daoine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á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roinnt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ag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scríobh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tráchta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air.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Faigheann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cuid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mhór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teachtaireachtaí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gránna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ó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dhaoine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scoil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fosta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fán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fhíseán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  <a:p>
            <a:pPr>
              <a:spcBef>
                <a:spcPts val="1200"/>
              </a:spcBef>
            </a:pP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Tá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sé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buartha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mbeadh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sé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dtrioblóid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dá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ndéarfadh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sé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rud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bith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lena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thuismitheoirí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388CF7-1768-CE2F-C215-C38670B97007}"/>
              </a:ext>
            </a:extLst>
          </p:cNvPr>
          <p:cNvSpPr txBox="1"/>
          <p:nvPr/>
        </p:nvSpPr>
        <p:spPr>
          <a:xfrm>
            <a:off x="1050087" y="4983115"/>
            <a:ext cx="4547522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Cad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mar a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rachadh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cás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seo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bhfeidhm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Mat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anois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amach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anseo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DF531A0-C84B-9EEC-FAD4-EF883868C3E5}"/>
              </a:ext>
            </a:extLst>
          </p:cNvPr>
          <p:cNvSpPr txBox="1"/>
          <p:nvPr/>
        </p:nvSpPr>
        <p:spPr>
          <a:xfrm>
            <a:off x="6585914" y="5129309"/>
            <a:ext cx="454752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Cad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chóir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 Mat a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dhéanamh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anois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617630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50C9D3-73BE-2BC0-E7A2-49E75ACAAB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white rectangle with orange border&#10;&#10;AI-generated content may be incorrect.">
            <a:extLst>
              <a:ext uri="{FF2B5EF4-FFF2-40B4-BE49-F238E27FC236}">
                <a16:creationId xmlns:a16="http://schemas.microsoft.com/office/drawing/2014/main" id="{99BA5347-12A3-6B60-F58A-52B7B586827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59"/>
            <a:ext cx="12192000" cy="6855479"/>
          </a:xfrm>
          <a:prstGeom prst="rect">
            <a:avLst/>
          </a:prstGeom>
        </p:spPr>
      </p:pic>
      <p:pic>
        <p:nvPicPr>
          <p:cNvPr id="10" name="Picture 9" descr="A black background with two rectangles&#10;&#10;AI-generated content may be incorrect.">
            <a:extLst>
              <a:ext uri="{FF2B5EF4-FFF2-40B4-BE49-F238E27FC236}">
                <a16:creationId xmlns:a16="http://schemas.microsoft.com/office/drawing/2014/main" id="{642146B1-F908-FED8-10EA-1576A08131D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6119" y="4683210"/>
            <a:ext cx="5161007" cy="1569309"/>
          </a:xfrm>
          <a:prstGeom prst="rect">
            <a:avLst/>
          </a:prstGeom>
        </p:spPr>
      </p:pic>
      <p:pic>
        <p:nvPicPr>
          <p:cNvPr id="11" name="Picture 10" descr="A black background with two rectangles&#10;&#10;AI-generated content may be incorrect.">
            <a:extLst>
              <a:ext uri="{FF2B5EF4-FFF2-40B4-BE49-F238E27FC236}">
                <a16:creationId xmlns:a16="http://schemas.microsoft.com/office/drawing/2014/main" id="{D212CFA5-148D-A578-9403-1C1A09E6FF6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64875" y="4683209"/>
            <a:ext cx="5167407" cy="156930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EC00891E-EE2D-99DE-5F53-8B1C53282DE3}"/>
              </a:ext>
            </a:extLst>
          </p:cNvPr>
          <p:cNvSpPr txBox="1"/>
          <p:nvPr/>
        </p:nvSpPr>
        <p:spPr>
          <a:xfrm>
            <a:off x="2082189" y="343231"/>
            <a:ext cx="8023951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5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Cás</a:t>
            </a:r>
            <a:r>
              <a:rPr lang="en-GB" sz="275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5</a:t>
            </a:r>
            <a:endParaRPr lang="en-GB" sz="275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4A49106-214D-D02A-CEF7-BCB19639D9A2}"/>
              </a:ext>
            </a:extLst>
          </p:cNvPr>
          <p:cNvSpPr txBox="1"/>
          <p:nvPr/>
        </p:nvSpPr>
        <p:spPr>
          <a:xfrm>
            <a:off x="1136586" y="1620610"/>
            <a:ext cx="9873284" cy="25668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meáin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shóisialta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postálann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Gio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pictiúr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dó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féin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laethanta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saoire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mothaíonn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sé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sásta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fán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phictiúr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fán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chuma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atá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air.</a:t>
            </a:r>
          </a:p>
          <a:p>
            <a:pPr>
              <a:spcBef>
                <a:spcPts val="1200"/>
              </a:spcBef>
            </a:pP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maidin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músclaíonn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Gio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feiceann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sé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ndearnadh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50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trácht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ghrianghraf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dtús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mothaíonn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sé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tógtha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raibh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cuid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mhór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daoine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ag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plé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lena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phictiúr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ach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roimh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bhfad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faigheann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sé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amach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raibh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achan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trácht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ag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rá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rudaí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diúltacha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fán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chuma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atá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air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phictiúr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  <a:p>
            <a:pPr>
              <a:spcBef>
                <a:spcPts val="1200"/>
              </a:spcBef>
            </a:pP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Tá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úsáideoirí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hainmneacha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aisteacha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measc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dtráchtanna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chomh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maith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daoine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bhfuil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aithne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aige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orthu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9A9FE22-3252-E1FB-29A1-D5A6956B7FB7}"/>
              </a:ext>
            </a:extLst>
          </p:cNvPr>
          <p:cNvSpPr txBox="1"/>
          <p:nvPr/>
        </p:nvSpPr>
        <p:spPr>
          <a:xfrm>
            <a:off x="1050087" y="4983115"/>
            <a:ext cx="4547522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Cad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mar a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rachadh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cás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seo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bhfeidhm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Gio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anois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amach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anseo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5FB0131-BBB8-0386-D80C-938B7D1D9D20}"/>
              </a:ext>
            </a:extLst>
          </p:cNvPr>
          <p:cNvSpPr txBox="1"/>
          <p:nvPr/>
        </p:nvSpPr>
        <p:spPr>
          <a:xfrm>
            <a:off x="6585914" y="5129309"/>
            <a:ext cx="454752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Cad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chóir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 Gio a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dhéanamh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anois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018838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3FDDD9-2B5B-1800-45A1-8075A0DDF4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white rectangle with orange border&#10;&#10;AI-generated content may be incorrect.">
            <a:extLst>
              <a:ext uri="{FF2B5EF4-FFF2-40B4-BE49-F238E27FC236}">
                <a16:creationId xmlns:a16="http://schemas.microsoft.com/office/drawing/2014/main" id="{21B1981E-2E4B-1E10-0F0E-25D8B9F8DB6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259"/>
            <a:ext cx="12192000" cy="6855479"/>
          </a:xfrm>
          <a:prstGeom prst="rect">
            <a:avLst/>
          </a:prstGeom>
        </p:spPr>
      </p:pic>
      <p:pic>
        <p:nvPicPr>
          <p:cNvPr id="10" name="Picture 9" descr="A black background with two rectangles&#10;&#10;AI-generated content may be incorrect.">
            <a:extLst>
              <a:ext uri="{FF2B5EF4-FFF2-40B4-BE49-F238E27FC236}">
                <a16:creationId xmlns:a16="http://schemas.microsoft.com/office/drawing/2014/main" id="{A12B8D71-65C7-20FB-FEFF-B15E0CF6495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6119" y="4683210"/>
            <a:ext cx="5161007" cy="1569309"/>
          </a:xfrm>
          <a:prstGeom prst="rect">
            <a:avLst/>
          </a:prstGeom>
        </p:spPr>
      </p:pic>
      <p:pic>
        <p:nvPicPr>
          <p:cNvPr id="11" name="Picture 10" descr="A black background with two rectangles&#10;&#10;AI-generated content may be incorrect.">
            <a:extLst>
              <a:ext uri="{FF2B5EF4-FFF2-40B4-BE49-F238E27FC236}">
                <a16:creationId xmlns:a16="http://schemas.microsoft.com/office/drawing/2014/main" id="{9AB94C4B-7658-3023-F1CF-4D728E40291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279389" y="4683209"/>
            <a:ext cx="5167407" cy="156930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54E99D8-C6D0-8163-740A-34072E6B07B7}"/>
              </a:ext>
            </a:extLst>
          </p:cNvPr>
          <p:cNvSpPr txBox="1"/>
          <p:nvPr/>
        </p:nvSpPr>
        <p:spPr>
          <a:xfrm>
            <a:off x="2082189" y="343231"/>
            <a:ext cx="8023951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75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Cás</a:t>
            </a:r>
            <a:r>
              <a:rPr lang="en-GB" sz="275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6</a:t>
            </a:r>
            <a:endParaRPr lang="en-GB" sz="275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F43C9A2-452F-6C0F-6791-224617AE8C80}"/>
              </a:ext>
            </a:extLst>
          </p:cNvPr>
          <p:cNvSpPr txBox="1"/>
          <p:nvPr/>
        </p:nvSpPr>
        <p:spPr>
          <a:xfrm>
            <a:off x="1136586" y="1620610"/>
            <a:ext cx="9873284" cy="22960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maith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Billie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cluichí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ríomhaire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imirt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>
              <a:spcBef>
                <a:spcPts val="1200"/>
              </a:spcBef>
            </a:pP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Lá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amháin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déanann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sí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iarracht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cluiche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ríomhaire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fearr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léi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imirt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ach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faigheann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sí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amach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gur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cuireadh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cosc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cuntas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mar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gheall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ndearnadh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gearáin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mar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gheall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iompraíocht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nach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bhfuil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glacadh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léi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Mothaíonn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Billie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fríd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chéile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mar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ní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dhearna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sí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aon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cheann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rudaí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cuireadh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leith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  <a:p>
            <a:pPr>
              <a:spcBef>
                <a:spcPts val="1200"/>
              </a:spcBef>
            </a:pP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Insíonn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Billie di gur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féidir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daoine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 a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úsáid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le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tuairiscí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bréige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chruthú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chuma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chur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scéal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go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bhfuil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siad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ag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teacht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ó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úsáideoirí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76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difriúla</a:t>
            </a:r>
            <a:r>
              <a:rPr lang="en-GB" sz="176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E3F0881-6FE0-B711-3387-9B679B004DF7}"/>
              </a:ext>
            </a:extLst>
          </p:cNvPr>
          <p:cNvSpPr txBox="1"/>
          <p:nvPr/>
        </p:nvSpPr>
        <p:spPr>
          <a:xfrm>
            <a:off x="1064601" y="4983115"/>
            <a:ext cx="4547522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Cad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mar a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rachadh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cás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seo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bhfeidhm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Billie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anois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agus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amach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anseo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AE489AF-7C72-1A6C-C573-64E3E5B26E7D}"/>
              </a:ext>
            </a:extLst>
          </p:cNvPr>
          <p:cNvSpPr txBox="1"/>
          <p:nvPr/>
        </p:nvSpPr>
        <p:spPr>
          <a:xfrm>
            <a:off x="6600428" y="5129309"/>
            <a:ext cx="454752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</a:pP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Cad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é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chóir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do Billie a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dhéanamh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GB" sz="19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anois</a:t>
            </a:r>
            <a:r>
              <a:rPr lang="en-GB" sz="19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071130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8d6a8a1-ef15-479a-8341-3430bcbf56bb">
      <Terms xmlns="http://schemas.microsoft.com/office/infopath/2007/PartnerControls"/>
    </lcf76f155ced4ddcb4097134ff3c332f>
    <TaxCatchAll xmlns="d1f14c83-4bde-4bd9-8121-e9caedc9b223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57B356AA1146A4783D3EAA2E27AD3EC" ma:contentTypeVersion="11" ma:contentTypeDescription="Create a new document." ma:contentTypeScope="" ma:versionID="eb0ed02dfb976e432d58e003d28d2427">
  <xsd:schema xmlns:xsd="http://www.w3.org/2001/XMLSchema" xmlns:xs="http://www.w3.org/2001/XMLSchema" xmlns:p="http://schemas.microsoft.com/office/2006/metadata/properties" xmlns:ns2="d8d6a8a1-ef15-479a-8341-3430bcbf56bb" xmlns:ns3="d1f14c83-4bde-4bd9-8121-e9caedc9b223" targetNamespace="http://schemas.microsoft.com/office/2006/metadata/properties" ma:root="true" ma:fieldsID="e8deaaf8ee20667b8c427ddb52efe15a" ns2:_="" ns3:_="">
    <xsd:import namespace="d8d6a8a1-ef15-479a-8341-3430bcbf56bb"/>
    <xsd:import namespace="d1f14c83-4bde-4bd9-8121-e9caedc9b22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8d6a8a1-ef15-479a-8341-3430bcbf56b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lcf76f155ced4ddcb4097134ff3c332f" ma:index="16" nillable="true" ma:taxonomy="true" ma:internalName="lcf76f155ced4ddcb4097134ff3c332f" ma:taxonomyFieldName="MediaServiceImageTags" ma:displayName="Image Tags" ma:readOnly="false" ma:fieldId="{5cf76f15-5ced-4ddc-b409-7134ff3c332f}" ma:taxonomyMulti="true" ma:sspId="16a201c1-2bfc-40f7-b8bd-890bf0540e4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1f14c83-4bde-4bd9-8121-e9caedc9b223" elementFormDefault="qualified">
    <xsd:import namespace="http://schemas.microsoft.com/office/2006/documentManagement/types"/>
    <xsd:import namespace="http://schemas.microsoft.com/office/infopath/2007/PartnerControls"/>
    <xsd:element name="TaxCatchAll" ma:index="17" nillable="true" ma:displayName="Taxonomy Catch All Column" ma:hidden="true" ma:list="{39be3bdc-d9b0-4005-abc1-162eed8bf820}" ma:internalName="TaxCatchAll" ma:showField="CatchAllData" ma:web="d1f14c83-4bde-4bd9-8121-e9caedc9b22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65A618E-2081-4517-9BE1-9DD597B22D8A}">
  <ds:schemaRefs>
    <ds:schemaRef ds:uri="http://schemas.microsoft.com/office/2006/metadata/properties"/>
    <ds:schemaRef ds:uri="http://schemas.microsoft.com/office/infopath/2007/PartnerControls"/>
    <ds:schemaRef ds:uri="d8d6a8a1-ef15-479a-8341-3430bcbf56bb"/>
    <ds:schemaRef ds:uri="d1f14c83-4bde-4bd9-8121-e9caedc9b223"/>
  </ds:schemaRefs>
</ds:datastoreItem>
</file>

<file path=customXml/itemProps2.xml><?xml version="1.0" encoding="utf-8"?>
<ds:datastoreItem xmlns:ds="http://schemas.openxmlformats.org/officeDocument/2006/customXml" ds:itemID="{943A15B1-6EE4-4D50-8EDD-B9C4DE1A0B0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21E8D44-4F2A-4AE2-A553-40A6BE0A2B7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8d6a8a1-ef15-479a-8341-3430bcbf56bb"/>
    <ds:schemaRef ds:uri="d1f14c83-4bde-4bd9-8121-e9caedc9b22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2641</Words>
  <Application>Microsoft Office PowerPoint</Application>
  <PresentationFormat>Widescreen</PresentationFormat>
  <Paragraphs>93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1" baseType="lpstr">
      <vt:lpstr>Aptos</vt:lpstr>
      <vt:lpstr>Aptos Display</vt:lpstr>
      <vt:lpstr>Arial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Delmozene Morris-Ley</dc:creator>
  <cp:lastModifiedBy>Amy Lockwood</cp:lastModifiedBy>
  <cp:revision>14</cp:revision>
  <dcterms:created xsi:type="dcterms:W3CDTF">2025-09-30T17:15:09Z</dcterms:created>
  <dcterms:modified xsi:type="dcterms:W3CDTF">2026-01-12T16:38:31Z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0x010100C57B356AA1146A4783D3EAA2E27AD3EC</vt:lpwstr>
  </property>
  <property fmtid="{D5CDD505-2E9C-101B-9397-08002B2CF9AE}" pid="3" name="MediaServiceImageTags">
    <vt:lpwstr/>
  </property>
</Properties>
</file>